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1" r:id="rId2"/>
  </p:sldMasterIdLst>
  <p:notesMasterIdLst>
    <p:notesMasterId r:id="rId43"/>
  </p:notesMasterIdLst>
  <p:sldIdLst>
    <p:sldId id="256" r:id="rId3"/>
    <p:sldId id="257" r:id="rId4"/>
    <p:sldId id="294" r:id="rId5"/>
    <p:sldId id="258" r:id="rId6"/>
    <p:sldId id="269" r:id="rId7"/>
    <p:sldId id="259" r:id="rId8"/>
    <p:sldId id="260" r:id="rId9"/>
    <p:sldId id="265" r:id="rId10"/>
    <p:sldId id="261" r:id="rId11"/>
    <p:sldId id="270" r:id="rId12"/>
    <p:sldId id="271" r:id="rId13"/>
    <p:sldId id="262" r:id="rId14"/>
    <p:sldId id="264" r:id="rId15"/>
    <p:sldId id="266" r:id="rId16"/>
    <p:sldId id="267" r:id="rId17"/>
    <p:sldId id="268"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6" r:id="rId32"/>
    <p:sldId id="285" r:id="rId33"/>
    <p:sldId id="287" r:id="rId34"/>
    <p:sldId id="288" r:id="rId35"/>
    <p:sldId id="290" r:id="rId36"/>
    <p:sldId id="289" r:id="rId37"/>
    <p:sldId id="291" r:id="rId38"/>
    <p:sldId id="292" r:id="rId39"/>
    <p:sldId id="293" r:id="rId40"/>
    <p:sldId id="295" r:id="rId41"/>
    <p:sldId id="263" r:id="rId42"/>
  </p:sldIdLst>
  <p:sldSz cx="9144000" cy="6858000" type="screen4x3"/>
  <p:notesSz cx="7772400" cy="10058400"/>
  <p:defaultTextStyle>
    <a:defPPr>
      <a:defRPr lang="en-K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2903"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4481FAF6-8E1D-15DD-1FD1-94B7123164FC}" v="106" dt="2025-11-03T08:04:27.025"/>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74353" autoAdjust="0"/>
  </p:normalViewPr>
  <p:slideViewPr>
    <p:cSldViewPr snapToGrid="0" showGuides="1">
      <p:cViewPr varScale="1">
        <p:scale>
          <a:sx n="68" d="100"/>
          <a:sy n="68" d="100"/>
        </p:scale>
        <p:origin x="1882" y="38"/>
      </p:cViewPr>
      <p:guideLst>
        <p:guide orient="horz" pos="2160"/>
        <p:guide pos="2903"/>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tableStyles" Target="tableStyles.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microsoft.com/office/2015/10/relationships/revisionInfo" Target="revisionInfo.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notesMaster" Target="notesMasters/notesMaster1.xml"/><Relationship Id="rId48" Type="http://schemas.microsoft.com/office/2016/11/relationships/changesInfo" Target="changesInfos/changesInfo1.xml"/><Relationship Id="rId8" Type="http://schemas.openxmlformats.org/officeDocument/2006/relationships/slide" Target="slides/slide6.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theme" Target="theme/theme1.xml"/><Relationship Id="rId20" Type="http://schemas.openxmlformats.org/officeDocument/2006/relationships/slide" Target="slides/slide18.xml"/><Relationship Id="rId41" Type="http://schemas.openxmlformats.org/officeDocument/2006/relationships/slide" Target="slides/slide39.xml"/><Relationship Id="rId1" Type="http://schemas.openxmlformats.org/officeDocument/2006/relationships/slideMaster" Target="slideMasters/slideMaster1.xml"/><Relationship Id="rId6" Type="http://schemas.openxmlformats.org/officeDocument/2006/relationships/slide" Target="slides/slide4.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teacherkariss@gmail.com" userId="S::urn:spo:guest#teacherkariss@gmail.com::" providerId="AD" clId="Web-{4481FAF6-8E1D-15DD-1FD1-94B7123164FC}"/>
    <pc:docChg chg="modSld">
      <pc:chgData name="teacherkariss@gmail.com" userId="S::urn:spo:guest#teacherkariss@gmail.com::" providerId="AD" clId="Web-{4481FAF6-8E1D-15DD-1FD1-94B7123164FC}" dt="2025-11-03T08:04:27.025" v="111"/>
      <pc:docMkLst>
        <pc:docMk/>
      </pc:docMkLst>
      <pc:sldChg chg="modSp mod modClrScheme chgLayout">
        <pc:chgData name="teacherkariss@gmail.com" userId="S::urn:spo:guest#teacherkariss@gmail.com::" providerId="AD" clId="Web-{4481FAF6-8E1D-15DD-1FD1-94B7123164FC}" dt="2025-11-03T07:51:17.172" v="0"/>
        <pc:sldMkLst>
          <pc:docMk/>
          <pc:sldMk cId="0" sldId="258"/>
        </pc:sldMkLst>
        <pc:spChg chg="mod ord">
          <ac:chgData name="teacherkariss@gmail.com" userId="S::urn:spo:guest#teacherkariss@gmail.com::" providerId="AD" clId="Web-{4481FAF6-8E1D-15DD-1FD1-94B7123164FC}" dt="2025-11-03T07:51:17.172" v="0"/>
          <ac:spMkLst>
            <pc:docMk/>
            <pc:sldMk cId="0" sldId="258"/>
            <ac:spMk id="2" creationId="{71A901F7-7F0C-B528-4E92-252C51FEC6D5}"/>
          </ac:spMkLst>
        </pc:spChg>
        <pc:spChg chg="mod">
          <ac:chgData name="teacherkariss@gmail.com" userId="S::urn:spo:guest#teacherkariss@gmail.com::" providerId="AD" clId="Web-{4481FAF6-8E1D-15DD-1FD1-94B7123164FC}" dt="2025-11-03T07:51:17.172" v="0"/>
          <ac:spMkLst>
            <pc:docMk/>
            <pc:sldMk cId="0" sldId="258"/>
            <ac:spMk id="3" creationId="{A3FB69ED-10F5-1ECB-27DA-CF1DC153839B}"/>
          </ac:spMkLst>
        </pc:spChg>
      </pc:sldChg>
      <pc:sldChg chg="modSp mod modClrScheme chgLayout">
        <pc:chgData name="teacherkariss@gmail.com" userId="S::urn:spo:guest#teacherkariss@gmail.com::" providerId="AD" clId="Web-{4481FAF6-8E1D-15DD-1FD1-94B7123164FC}" dt="2025-11-03T07:52:13.892" v="1"/>
        <pc:sldMkLst>
          <pc:docMk/>
          <pc:sldMk cId="0" sldId="259"/>
        </pc:sldMkLst>
        <pc:spChg chg="mod ord">
          <ac:chgData name="teacherkariss@gmail.com" userId="S::urn:spo:guest#teacherkariss@gmail.com::" providerId="AD" clId="Web-{4481FAF6-8E1D-15DD-1FD1-94B7123164FC}" dt="2025-11-03T07:52:13.892" v="1"/>
          <ac:spMkLst>
            <pc:docMk/>
            <pc:sldMk cId="0" sldId="259"/>
            <ac:spMk id="2" creationId="{25CA3E6C-6AE6-2B6D-1467-28E98429151E}"/>
          </ac:spMkLst>
        </pc:spChg>
        <pc:spChg chg="mod">
          <ac:chgData name="teacherkariss@gmail.com" userId="S::urn:spo:guest#teacherkariss@gmail.com::" providerId="AD" clId="Web-{4481FAF6-8E1D-15DD-1FD1-94B7123164FC}" dt="2025-11-03T07:52:13.892" v="1"/>
          <ac:spMkLst>
            <pc:docMk/>
            <pc:sldMk cId="0" sldId="259"/>
            <ac:spMk id="3" creationId="{CD31747F-ED2B-06E7-97D3-D46835D411D0}"/>
          </ac:spMkLst>
        </pc:spChg>
      </pc:sldChg>
      <pc:sldChg chg="modSp mod modClrScheme chgLayout">
        <pc:chgData name="teacherkariss@gmail.com" userId="S::urn:spo:guest#teacherkariss@gmail.com::" providerId="AD" clId="Web-{4481FAF6-8E1D-15DD-1FD1-94B7123164FC}" dt="2025-11-03T07:52:37.674" v="9" actId="20577"/>
        <pc:sldMkLst>
          <pc:docMk/>
          <pc:sldMk cId="0" sldId="260"/>
        </pc:sldMkLst>
        <pc:spChg chg="mod ord">
          <ac:chgData name="teacherkariss@gmail.com" userId="S::urn:spo:guest#teacherkariss@gmail.com::" providerId="AD" clId="Web-{4481FAF6-8E1D-15DD-1FD1-94B7123164FC}" dt="2025-11-03T07:52:28.830" v="3"/>
          <ac:spMkLst>
            <pc:docMk/>
            <pc:sldMk cId="0" sldId="260"/>
            <ac:spMk id="2" creationId="{F9544A13-DF74-9F94-F627-506B12C77C85}"/>
          </ac:spMkLst>
        </pc:spChg>
        <pc:spChg chg="mod">
          <ac:chgData name="teacherkariss@gmail.com" userId="S::urn:spo:guest#teacherkariss@gmail.com::" providerId="AD" clId="Web-{4481FAF6-8E1D-15DD-1FD1-94B7123164FC}" dt="2025-11-03T07:52:37.674" v="9" actId="20577"/>
          <ac:spMkLst>
            <pc:docMk/>
            <pc:sldMk cId="0" sldId="260"/>
            <ac:spMk id="3" creationId="{4A25A7E6-3FB5-DA9B-7384-40C913F9C8FD}"/>
          </ac:spMkLst>
        </pc:spChg>
      </pc:sldChg>
      <pc:sldChg chg="delSp">
        <pc:chgData name="teacherkariss@gmail.com" userId="S::urn:spo:guest#teacherkariss@gmail.com::" providerId="AD" clId="Web-{4481FAF6-8E1D-15DD-1FD1-94B7123164FC}" dt="2025-11-03T07:54:51.520" v="30"/>
        <pc:sldMkLst>
          <pc:docMk/>
          <pc:sldMk cId="0" sldId="262"/>
        </pc:sldMkLst>
        <pc:spChg chg="del">
          <ac:chgData name="teacherkariss@gmail.com" userId="S::urn:spo:guest#teacherkariss@gmail.com::" providerId="AD" clId="Web-{4481FAF6-8E1D-15DD-1FD1-94B7123164FC}" dt="2025-11-03T07:54:51.520" v="30"/>
          <ac:spMkLst>
            <pc:docMk/>
            <pc:sldMk cId="0" sldId="262"/>
            <ac:spMk id="3" creationId="{CFC648AE-2CE4-2809-7F16-545A28FC06C0}"/>
          </ac:spMkLst>
        </pc:spChg>
      </pc:sldChg>
      <pc:sldChg chg="modSp mod modClrScheme chgLayout">
        <pc:chgData name="teacherkariss@gmail.com" userId="S::urn:spo:guest#teacherkariss@gmail.com::" providerId="AD" clId="Web-{4481FAF6-8E1D-15DD-1FD1-94B7123164FC}" dt="2025-11-03T07:55:12.567" v="31"/>
        <pc:sldMkLst>
          <pc:docMk/>
          <pc:sldMk cId="1436607331" sldId="267"/>
        </pc:sldMkLst>
        <pc:spChg chg="mod ord">
          <ac:chgData name="teacherkariss@gmail.com" userId="S::urn:spo:guest#teacherkariss@gmail.com::" providerId="AD" clId="Web-{4481FAF6-8E1D-15DD-1FD1-94B7123164FC}" dt="2025-11-03T07:55:12.567" v="31"/>
          <ac:spMkLst>
            <pc:docMk/>
            <pc:sldMk cId="1436607331" sldId="267"/>
            <ac:spMk id="2" creationId="{59F0D487-69A2-B76B-52DC-5EC1E6BC3FFE}"/>
          </ac:spMkLst>
        </pc:spChg>
        <pc:spChg chg="mod">
          <ac:chgData name="teacherkariss@gmail.com" userId="S::urn:spo:guest#teacherkariss@gmail.com::" providerId="AD" clId="Web-{4481FAF6-8E1D-15DD-1FD1-94B7123164FC}" dt="2025-11-03T07:55:12.567" v="31"/>
          <ac:spMkLst>
            <pc:docMk/>
            <pc:sldMk cId="1436607331" sldId="267"/>
            <ac:spMk id="6" creationId="{08BC42C0-7F72-0E76-DF8B-A81573A8406A}"/>
          </ac:spMkLst>
        </pc:spChg>
      </pc:sldChg>
      <pc:sldChg chg="modSp mod modClrScheme chgLayout">
        <pc:chgData name="teacherkariss@gmail.com" userId="S::urn:spo:guest#teacherkariss@gmail.com::" providerId="AD" clId="Web-{4481FAF6-8E1D-15DD-1FD1-94B7123164FC}" dt="2025-11-03T07:55:41.349" v="38" actId="1076"/>
        <pc:sldMkLst>
          <pc:docMk/>
          <pc:sldMk cId="3566444465" sldId="268"/>
        </pc:sldMkLst>
        <pc:spChg chg="mod ord">
          <ac:chgData name="teacherkariss@gmail.com" userId="S::urn:spo:guest#teacherkariss@gmail.com::" providerId="AD" clId="Web-{4481FAF6-8E1D-15DD-1FD1-94B7123164FC}" dt="2025-11-03T07:55:20.661" v="32"/>
          <ac:spMkLst>
            <pc:docMk/>
            <pc:sldMk cId="3566444465" sldId="268"/>
            <ac:spMk id="2" creationId="{EA8FD99C-D38D-181B-03B4-D266ED91BE77}"/>
          </ac:spMkLst>
        </pc:spChg>
        <pc:spChg chg="mod">
          <ac:chgData name="teacherkariss@gmail.com" userId="S::urn:spo:guest#teacherkariss@gmail.com::" providerId="AD" clId="Web-{4481FAF6-8E1D-15DD-1FD1-94B7123164FC}" dt="2025-11-03T07:55:41.349" v="38" actId="1076"/>
          <ac:spMkLst>
            <pc:docMk/>
            <pc:sldMk cId="3566444465" sldId="268"/>
            <ac:spMk id="6" creationId="{63775B74-135F-7C15-B48D-CF1A7FAD6D3E}"/>
          </ac:spMkLst>
        </pc:spChg>
      </pc:sldChg>
      <pc:sldChg chg="modSp">
        <pc:chgData name="teacherkariss@gmail.com" userId="S::urn:spo:guest#teacherkariss@gmail.com::" providerId="AD" clId="Web-{4481FAF6-8E1D-15DD-1FD1-94B7123164FC}" dt="2025-11-03T07:54:07.566" v="26" actId="14100"/>
        <pc:sldMkLst>
          <pc:docMk/>
          <pc:sldMk cId="1750025788" sldId="270"/>
        </pc:sldMkLst>
        <pc:spChg chg="mod">
          <ac:chgData name="teacherkariss@gmail.com" userId="S::urn:spo:guest#teacherkariss@gmail.com::" providerId="AD" clId="Web-{4481FAF6-8E1D-15DD-1FD1-94B7123164FC}" dt="2025-11-03T07:53:23.175" v="16" actId="1076"/>
          <ac:spMkLst>
            <pc:docMk/>
            <pc:sldMk cId="1750025788" sldId="270"/>
            <ac:spMk id="3" creationId="{CE673402-83FE-B808-403C-7C753E7ECD45}"/>
          </ac:spMkLst>
        </pc:spChg>
        <pc:picChg chg="mod">
          <ac:chgData name="teacherkariss@gmail.com" userId="S::urn:spo:guest#teacherkariss@gmail.com::" providerId="AD" clId="Web-{4481FAF6-8E1D-15DD-1FD1-94B7123164FC}" dt="2025-11-03T07:54:07.566" v="26" actId="14100"/>
          <ac:picMkLst>
            <pc:docMk/>
            <pc:sldMk cId="1750025788" sldId="270"/>
            <ac:picMk id="6" creationId="{95D5949C-AD9B-1B3A-E00F-2DD096C55480}"/>
          </ac:picMkLst>
        </pc:picChg>
        <pc:picChg chg="mod">
          <ac:chgData name="teacherkariss@gmail.com" userId="S::urn:spo:guest#teacherkariss@gmail.com::" providerId="AD" clId="Web-{4481FAF6-8E1D-15DD-1FD1-94B7123164FC}" dt="2025-11-03T07:54:04.426" v="25" actId="1076"/>
          <ac:picMkLst>
            <pc:docMk/>
            <pc:sldMk cId="1750025788" sldId="270"/>
            <ac:picMk id="8" creationId="{85B40A88-5158-05F4-0149-9C21C03ABC39}"/>
          </ac:picMkLst>
        </pc:picChg>
        <pc:picChg chg="mod">
          <ac:chgData name="teacherkariss@gmail.com" userId="S::urn:spo:guest#teacherkariss@gmail.com::" providerId="AD" clId="Web-{4481FAF6-8E1D-15DD-1FD1-94B7123164FC}" dt="2025-11-03T07:54:01.176" v="24" actId="1076"/>
          <ac:picMkLst>
            <pc:docMk/>
            <pc:sldMk cId="1750025788" sldId="270"/>
            <ac:picMk id="10" creationId="{CA73BBF5-2F2F-5063-8766-B882D4E567A9}"/>
          </ac:picMkLst>
        </pc:picChg>
      </pc:sldChg>
      <pc:sldChg chg="modSp mod modClrScheme chgLayout">
        <pc:chgData name="teacherkariss@gmail.com" userId="S::urn:spo:guest#teacherkariss@gmail.com::" providerId="AD" clId="Web-{4481FAF6-8E1D-15DD-1FD1-94B7123164FC}" dt="2025-11-03T07:54:41.489" v="29" actId="20577"/>
        <pc:sldMkLst>
          <pc:docMk/>
          <pc:sldMk cId="3428964558" sldId="271"/>
        </pc:sldMkLst>
        <pc:spChg chg="mod ord">
          <ac:chgData name="teacherkariss@gmail.com" userId="S::urn:spo:guest#teacherkariss@gmail.com::" providerId="AD" clId="Web-{4481FAF6-8E1D-15DD-1FD1-94B7123164FC}" dt="2025-11-03T07:54:27.582" v="27"/>
          <ac:spMkLst>
            <pc:docMk/>
            <pc:sldMk cId="3428964558" sldId="271"/>
            <ac:spMk id="2" creationId="{868DFBB2-E5A6-A41F-D7D0-7DF83CCE1262}"/>
          </ac:spMkLst>
        </pc:spChg>
        <pc:spChg chg="mod">
          <ac:chgData name="teacherkariss@gmail.com" userId="S::urn:spo:guest#teacherkariss@gmail.com::" providerId="AD" clId="Web-{4481FAF6-8E1D-15DD-1FD1-94B7123164FC}" dt="2025-11-03T07:54:41.489" v="29" actId="20577"/>
          <ac:spMkLst>
            <pc:docMk/>
            <pc:sldMk cId="3428964558" sldId="271"/>
            <ac:spMk id="4" creationId="{28CE2D29-D421-5F3C-9DDB-AFDFAC3D089E}"/>
          </ac:spMkLst>
        </pc:spChg>
      </pc:sldChg>
      <pc:sldChg chg="modSp mod modClrScheme chgLayout">
        <pc:chgData name="teacherkariss@gmail.com" userId="S::urn:spo:guest#teacherkariss@gmail.com::" providerId="AD" clId="Web-{4481FAF6-8E1D-15DD-1FD1-94B7123164FC}" dt="2025-11-03T07:56:59.569" v="41" actId="1076"/>
        <pc:sldMkLst>
          <pc:docMk/>
          <pc:sldMk cId="1125748717" sldId="272"/>
        </pc:sldMkLst>
        <pc:spChg chg="mod ord">
          <ac:chgData name="teacherkariss@gmail.com" userId="S::urn:spo:guest#teacherkariss@gmail.com::" providerId="AD" clId="Web-{4481FAF6-8E1D-15DD-1FD1-94B7123164FC}" dt="2025-11-03T07:56:43.287" v="39"/>
          <ac:spMkLst>
            <pc:docMk/>
            <pc:sldMk cId="1125748717" sldId="272"/>
            <ac:spMk id="2" creationId="{271D6E83-67E8-2430-C02E-DF8BB91B8252}"/>
          </ac:spMkLst>
        </pc:spChg>
        <pc:spChg chg="mod">
          <ac:chgData name="teacherkariss@gmail.com" userId="S::urn:spo:guest#teacherkariss@gmail.com::" providerId="AD" clId="Web-{4481FAF6-8E1D-15DD-1FD1-94B7123164FC}" dt="2025-11-03T07:56:59.569" v="41" actId="1076"/>
          <ac:spMkLst>
            <pc:docMk/>
            <pc:sldMk cId="1125748717" sldId="272"/>
            <ac:spMk id="4" creationId="{F8B93543-85C4-7177-D19E-A27109D39B9D}"/>
          </ac:spMkLst>
        </pc:spChg>
      </pc:sldChg>
      <pc:sldChg chg="modSp mod modClrScheme chgLayout">
        <pc:chgData name="teacherkariss@gmail.com" userId="S::urn:spo:guest#teacherkariss@gmail.com::" providerId="AD" clId="Web-{4481FAF6-8E1D-15DD-1FD1-94B7123164FC}" dt="2025-11-03T07:57:31.648" v="44" actId="1076"/>
        <pc:sldMkLst>
          <pc:docMk/>
          <pc:sldMk cId="418194851" sldId="273"/>
        </pc:sldMkLst>
        <pc:spChg chg="mod ord">
          <ac:chgData name="teacherkariss@gmail.com" userId="S::urn:spo:guest#teacherkariss@gmail.com::" providerId="AD" clId="Web-{4481FAF6-8E1D-15DD-1FD1-94B7123164FC}" dt="2025-11-03T07:57:08.085" v="42"/>
          <ac:spMkLst>
            <pc:docMk/>
            <pc:sldMk cId="418194851" sldId="273"/>
            <ac:spMk id="2" creationId="{031E8A6B-EACA-E2E4-3917-6A46AD90877D}"/>
          </ac:spMkLst>
        </pc:spChg>
        <pc:spChg chg="mod">
          <ac:chgData name="teacherkariss@gmail.com" userId="S::urn:spo:guest#teacherkariss@gmail.com::" providerId="AD" clId="Web-{4481FAF6-8E1D-15DD-1FD1-94B7123164FC}" dt="2025-11-03T07:57:31.648" v="44" actId="1076"/>
          <ac:spMkLst>
            <pc:docMk/>
            <pc:sldMk cId="418194851" sldId="273"/>
            <ac:spMk id="4" creationId="{4EB6DDB4-A742-DA77-31FB-6681467306E7}"/>
          </ac:spMkLst>
        </pc:spChg>
      </pc:sldChg>
      <pc:sldChg chg="modSp mod modClrScheme chgLayout">
        <pc:chgData name="teacherkariss@gmail.com" userId="S::urn:spo:guest#teacherkariss@gmail.com::" providerId="AD" clId="Web-{4481FAF6-8E1D-15DD-1FD1-94B7123164FC}" dt="2025-11-03T07:57:55.523" v="46" actId="1076"/>
        <pc:sldMkLst>
          <pc:docMk/>
          <pc:sldMk cId="911687836" sldId="275"/>
        </pc:sldMkLst>
        <pc:spChg chg="mod ord">
          <ac:chgData name="teacherkariss@gmail.com" userId="S::urn:spo:guest#teacherkariss@gmail.com::" providerId="AD" clId="Web-{4481FAF6-8E1D-15DD-1FD1-94B7123164FC}" dt="2025-11-03T07:57:43.007" v="45"/>
          <ac:spMkLst>
            <pc:docMk/>
            <pc:sldMk cId="911687836" sldId="275"/>
            <ac:spMk id="2" creationId="{BABDF373-DD79-92FC-FF53-E4BDC6B1A497}"/>
          </ac:spMkLst>
        </pc:spChg>
        <pc:spChg chg="mod">
          <ac:chgData name="teacherkariss@gmail.com" userId="S::urn:spo:guest#teacherkariss@gmail.com::" providerId="AD" clId="Web-{4481FAF6-8E1D-15DD-1FD1-94B7123164FC}" dt="2025-11-03T07:57:55.523" v="46" actId="1076"/>
          <ac:spMkLst>
            <pc:docMk/>
            <pc:sldMk cId="911687836" sldId="275"/>
            <ac:spMk id="4" creationId="{8EB78313-3BC3-4D98-F188-DA6F22CB5FB4}"/>
          </ac:spMkLst>
        </pc:spChg>
      </pc:sldChg>
      <pc:sldChg chg="modSp mod modClrScheme chgLayout">
        <pc:chgData name="teacherkariss@gmail.com" userId="S::urn:spo:guest#teacherkariss@gmail.com::" providerId="AD" clId="Web-{4481FAF6-8E1D-15DD-1FD1-94B7123164FC}" dt="2025-11-03T07:59:01.211" v="52" actId="20577"/>
        <pc:sldMkLst>
          <pc:docMk/>
          <pc:sldMk cId="2500299585" sldId="278"/>
        </pc:sldMkLst>
        <pc:spChg chg="mod ord">
          <ac:chgData name="teacherkariss@gmail.com" userId="S::urn:spo:guest#teacherkariss@gmail.com::" providerId="AD" clId="Web-{4481FAF6-8E1D-15DD-1FD1-94B7123164FC}" dt="2025-11-03T07:58:51.805" v="47"/>
          <ac:spMkLst>
            <pc:docMk/>
            <pc:sldMk cId="2500299585" sldId="278"/>
            <ac:spMk id="2" creationId="{65EA0862-E3A4-3C6F-FC75-D4D6D7705D59}"/>
          </ac:spMkLst>
        </pc:spChg>
        <pc:spChg chg="mod">
          <ac:chgData name="teacherkariss@gmail.com" userId="S::urn:spo:guest#teacherkariss@gmail.com::" providerId="AD" clId="Web-{4481FAF6-8E1D-15DD-1FD1-94B7123164FC}" dt="2025-11-03T07:59:01.211" v="52" actId="20577"/>
          <ac:spMkLst>
            <pc:docMk/>
            <pc:sldMk cId="2500299585" sldId="278"/>
            <ac:spMk id="3" creationId="{AD801B49-3096-EC80-AAE6-983D672629B5}"/>
          </ac:spMkLst>
        </pc:spChg>
      </pc:sldChg>
      <pc:sldChg chg="modSp mod modClrScheme chgLayout">
        <pc:chgData name="teacherkariss@gmail.com" userId="S::urn:spo:guest#teacherkariss@gmail.com::" providerId="AD" clId="Web-{4481FAF6-8E1D-15DD-1FD1-94B7123164FC}" dt="2025-11-03T07:59:59.899" v="53"/>
        <pc:sldMkLst>
          <pc:docMk/>
          <pc:sldMk cId="2891454467" sldId="283"/>
        </pc:sldMkLst>
        <pc:spChg chg="mod">
          <ac:chgData name="teacherkariss@gmail.com" userId="S::urn:spo:guest#teacherkariss@gmail.com::" providerId="AD" clId="Web-{4481FAF6-8E1D-15DD-1FD1-94B7123164FC}" dt="2025-11-03T07:59:59.899" v="53"/>
          <ac:spMkLst>
            <pc:docMk/>
            <pc:sldMk cId="2891454467" sldId="283"/>
            <ac:spMk id="2" creationId="{65E04001-EBD7-541F-CD5C-700F796EFB6E}"/>
          </ac:spMkLst>
        </pc:spChg>
        <pc:spChg chg="mod ord">
          <ac:chgData name="teacherkariss@gmail.com" userId="S::urn:spo:guest#teacherkariss@gmail.com::" providerId="AD" clId="Web-{4481FAF6-8E1D-15DD-1FD1-94B7123164FC}" dt="2025-11-03T07:59:59.899" v="53"/>
          <ac:spMkLst>
            <pc:docMk/>
            <pc:sldMk cId="2891454467" sldId="283"/>
            <ac:spMk id="5" creationId="{D3320ABF-5DFB-34AB-A2C5-E50927331D33}"/>
          </ac:spMkLst>
        </pc:spChg>
      </pc:sldChg>
      <pc:sldChg chg="modSp mod modClrScheme chgLayout">
        <pc:chgData name="teacherkariss@gmail.com" userId="S::urn:spo:guest#teacherkariss@gmail.com::" providerId="AD" clId="Web-{4481FAF6-8E1D-15DD-1FD1-94B7123164FC}" dt="2025-11-03T08:00:19.837" v="60" actId="20577"/>
        <pc:sldMkLst>
          <pc:docMk/>
          <pc:sldMk cId="2018735095" sldId="284"/>
        </pc:sldMkLst>
        <pc:spChg chg="mod">
          <ac:chgData name="teacherkariss@gmail.com" userId="S::urn:spo:guest#teacherkariss@gmail.com::" providerId="AD" clId="Web-{4481FAF6-8E1D-15DD-1FD1-94B7123164FC}" dt="2025-11-03T08:00:19.837" v="60" actId="20577"/>
          <ac:spMkLst>
            <pc:docMk/>
            <pc:sldMk cId="2018735095" sldId="284"/>
            <ac:spMk id="2" creationId="{12B0EA66-1889-EA0D-1465-4AD7026504DE}"/>
          </ac:spMkLst>
        </pc:spChg>
        <pc:spChg chg="mod ord">
          <ac:chgData name="teacherkariss@gmail.com" userId="S::urn:spo:guest#teacherkariss@gmail.com::" providerId="AD" clId="Web-{4481FAF6-8E1D-15DD-1FD1-94B7123164FC}" dt="2025-11-03T08:00:07.680" v="54"/>
          <ac:spMkLst>
            <pc:docMk/>
            <pc:sldMk cId="2018735095" sldId="284"/>
            <ac:spMk id="5" creationId="{229BFACD-D601-760C-258D-14A449F6BC75}"/>
          </ac:spMkLst>
        </pc:spChg>
      </pc:sldChg>
      <pc:sldChg chg="modSp mod modClrScheme chgLayout">
        <pc:chgData name="teacherkariss@gmail.com" userId="S::urn:spo:guest#teacherkariss@gmail.com::" providerId="AD" clId="Web-{4481FAF6-8E1D-15DD-1FD1-94B7123164FC}" dt="2025-11-03T08:01:07.621" v="66" actId="20577"/>
        <pc:sldMkLst>
          <pc:docMk/>
          <pc:sldMk cId="274637968" sldId="287"/>
        </pc:sldMkLst>
        <pc:spChg chg="mod">
          <ac:chgData name="teacherkariss@gmail.com" userId="S::urn:spo:guest#teacherkariss@gmail.com::" providerId="AD" clId="Web-{4481FAF6-8E1D-15DD-1FD1-94B7123164FC}" dt="2025-11-03T08:01:07.621" v="66" actId="20577"/>
          <ac:spMkLst>
            <pc:docMk/>
            <pc:sldMk cId="274637968" sldId="287"/>
            <ac:spMk id="2" creationId="{F41525E0-A400-401A-4170-67D832ED6EC6}"/>
          </ac:spMkLst>
        </pc:spChg>
        <pc:spChg chg="mod ord">
          <ac:chgData name="teacherkariss@gmail.com" userId="S::urn:spo:guest#teacherkariss@gmail.com::" providerId="AD" clId="Web-{4481FAF6-8E1D-15DD-1FD1-94B7123164FC}" dt="2025-11-03T08:00:56.760" v="61"/>
          <ac:spMkLst>
            <pc:docMk/>
            <pc:sldMk cId="274637968" sldId="287"/>
            <ac:spMk id="5" creationId="{7E261672-2B12-4986-9EF6-2BD7F1886990}"/>
          </ac:spMkLst>
        </pc:spChg>
      </pc:sldChg>
      <pc:sldChg chg="modSp mod modClrScheme chgLayout">
        <pc:chgData name="teacherkariss@gmail.com" userId="S::urn:spo:guest#teacherkariss@gmail.com::" providerId="AD" clId="Web-{4481FAF6-8E1D-15DD-1FD1-94B7123164FC}" dt="2025-11-03T08:01:17.575" v="72" actId="20577"/>
        <pc:sldMkLst>
          <pc:docMk/>
          <pc:sldMk cId="1423361343" sldId="288"/>
        </pc:sldMkLst>
        <pc:spChg chg="mod">
          <ac:chgData name="teacherkariss@gmail.com" userId="S::urn:spo:guest#teacherkariss@gmail.com::" providerId="AD" clId="Web-{4481FAF6-8E1D-15DD-1FD1-94B7123164FC}" dt="2025-11-03T08:01:17.575" v="72" actId="20577"/>
          <ac:spMkLst>
            <pc:docMk/>
            <pc:sldMk cId="1423361343" sldId="288"/>
            <ac:spMk id="2" creationId="{F221BEDB-4CD2-8FF5-3C17-229036D230DD}"/>
          </ac:spMkLst>
        </pc:spChg>
        <pc:spChg chg="mod ord">
          <ac:chgData name="teacherkariss@gmail.com" userId="S::urn:spo:guest#teacherkariss@gmail.com::" providerId="AD" clId="Web-{4481FAF6-8E1D-15DD-1FD1-94B7123164FC}" dt="2025-11-03T08:01:12.074" v="67"/>
          <ac:spMkLst>
            <pc:docMk/>
            <pc:sldMk cId="1423361343" sldId="288"/>
            <ac:spMk id="5" creationId="{B833B538-4E66-8CE2-E3AF-8D7D5CBA6474}"/>
          </ac:spMkLst>
        </pc:spChg>
      </pc:sldChg>
      <pc:sldChg chg="modSp mod modClrScheme chgLayout">
        <pc:chgData name="teacherkariss@gmail.com" userId="S::urn:spo:guest#teacherkariss@gmail.com::" providerId="AD" clId="Web-{4481FAF6-8E1D-15DD-1FD1-94B7123164FC}" dt="2025-11-03T08:01:44.061" v="83" actId="1076"/>
        <pc:sldMkLst>
          <pc:docMk/>
          <pc:sldMk cId="1370791035" sldId="289"/>
        </pc:sldMkLst>
        <pc:spChg chg="mod">
          <ac:chgData name="teacherkariss@gmail.com" userId="S::urn:spo:guest#teacherkariss@gmail.com::" providerId="AD" clId="Web-{4481FAF6-8E1D-15DD-1FD1-94B7123164FC}" dt="2025-11-03T08:01:44.061" v="83" actId="1076"/>
          <ac:spMkLst>
            <pc:docMk/>
            <pc:sldMk cId="1370791035" sldId="289"/>
            <ac:spMk id="2" creationId="{125503C5-7164-452C-E39B-080595396CAD}"/>
          </ac:spMkLst>
        </pc:spChg>
        <pc:spChg chg="mod ord">
          <ac:chgData name="teacherkariss@gmail.com" userId="S::urn:spo:guest#teacherkariss@gmail.com::" providerId="AD" clId="Web-{4481FAF6-8E1D-15DD-1FD1-94B7123164FC}" dt="2025-11-03T08:01:28.701" v="73"/>
          <ac:spMkLst>
            <pc:docMk/>
            <pc:sldMk cId="1370791035" sldId="289"/>
            <ac:spMk id="5" creationId="{BC2D5D6B-1107-42DE-D616-AD5646D43D46}"/>
          </ac:spMkLst>
        </pc:spChg>
      </pc:sldChg>
      <pc:sldChg chg="modSp mod modClrScheme chgLayout">
        <pc:chgData name="teacherkariss@gmail.com" userId="S::urn:spo:guest#teacherkariss@gmail.com::" providerId="AD" clId="Web-{4481FAF6-8E1D-15DD-1FD1-94B7123164FC}" dt="2025-11-03T08:01:58" v="90" actId="20577"/>
        <pc:sldMkLst>
          <pc:docMk/>
          <pc:sldMk cId="1571091348" sldId="291"/>
        </pc:sldMkLst>
        <pc:spChg chg="mod">
          <ac:chgData name="teacherkariss@gmail.com" userId="S::urn:spo:guest#teacherkariss@gmail.com::" providerId="AD" clId="Web-{4481FAF6-8E1D-15DD-1FD1-94B7123164FC}" dt="2025-11-03T08:01:58" v="90" actId="20577"/>
          <ac:spMkLst>
            <pc:docMk/>
            <pc:sldMk cId="1571091348" sldId="291"/>
            <ac:spMk id="2" creationId="{5D51FC71-3727-BCD7-C1B1-810AFFE85B35}"/>
          </ac:spMkLst>
        </pc:spChg>
        <pc:spChg chg="mod ord">
          <ac:chgData name="teacherkariss@gmail.com" userId="S::urn:spo:guest#teacherkariss@gmail.com::" providerId="AD" clId="Web-{4481FAF6-8E1D-15DD-1FD1-94B7123164FC}" dt="2025-11-03T08:01:52.578" v="84"/>
          <ac:spMkLst>
            <pc:docMk/>
            <pc:sldMk cId="1571091348" sldId="291"/>
            <ac:spMk id="5" creationId="{44248FD5-73A3-788C-A9E4-7CAD2A9F9611}"/>
          </ac:spMkLst>
        </pc:spChg>
      </pc:sldChg>
      <pc:sldChg chg="modSp mod modClrScheme chgLayout">
        <pc:chgData name="teacherkariss@gmail.com" userId="S::urn:spo:guest#teacherkariss@gmail.com::" providerId="AD" clId="Web-{4481FAF6-8E1D-15DD-1FD1-94B7123164FC}" dt="2025-11-03T08:02:19.642" v="102" actId="1076"/>
        <pc:sldMkLst>
          <pc:docMk/>
          <pc:sldMk cId="3292120886" sldId="292"/>
        </pc:sldMkLst>
        <pc:spChg chg="mod">
          <ac:chgData name="teacherkariss@gmail.com" userId="S::urn:spo:guest#teacherkariss@gmail.com::" providerId="AD" clId="Web-{4481FAF6-8E1D-15DD-1FD1-94B7123164FC}" dt="2025-11-03T08:02:19.642" v="102" actId="1076"/>
          <ac:spMkLst>
            <pc:docMk/>
            <pc:sldMk cId="3292120886" sldId="292"/>
            <ac:spMk id="2" creationId="{79799CBF-1239-8911-51F4-9DD548F36A1D}"/>
          </ac:spMkLst>
        </pc:spChg>
        <pc:spChg chg="mod ord">
          <ac:chgData name="teacherkariss@gmail.com" userId="S::urn:spo:guest#teacherkariss@gmail.com::" providerId="AD" clId="Web-{4481FAF6-8E1D-15DD-1FD1-94B7123164FC}" dt="2025-11-03T08:02:04.610" v="91"/>
          <ac:spMkLst>
            <pc:docMk/>
            <pc:sldMk cId="3292120886" sldId="292"/>
            <ac:spMk id="5" creationId="{3D077C8A-787D-D8EB-2A22-C6C7717CE0D0}"/>
          </ac:spMkLst>
        </pc:spChg>
      </pc:sldChg>
      <pc:sldChg chg="modSp mod modClrScheme chgLayout">
        <pc:chgData name="teacherkariss@gmail.com" userId="S::urn:spo:guest#teacherkariss@gmail.com::" providerId="AD" clId="Web-{4481FAF6-8E1D-15DD-1FD1-94B7123164FC}" dt="2025-11-03T08:04:17.806" v="110" actId="20577"/>
        <pc:sldMkLst>
          <pc:docMk/>
          <pc:sldMk cId="2773958463" sldId="293"/>
        </pc:sldMkLst>
        <pc:spChg chg="mod">
          <ac:chgData name="teacherkariss@gmail.com" userId="S::urn:spo:guest#teacherkariss@gmail.com::" providerId="AD" clId="Web-{4481FAF6-8E1D-15DD-1FD1-94B7123164FC}" dt="2025-11-03T08:04:17.806" v="110" actId="20577"/>
          <ac:spMkLst>
            <pc:docMk/>
            <pc:sldMk cId="2773958463" sldId="293"/>
            <ac:spMk id="2" creationId="{BB0B49DA-65F7-951D-CB74-4F9D4ECFD523}"/>
          </ac:spMkLst>
        </pc:spChg>
        <pc:spChg chg="mod ord">
          <ac:chgData name="teacherkariss@gmail.com" userId="S::urn:spo:guest#teacherkariss@gmail.com::" providerId="AD" clId="Web-{4481FAF6-8E1D-15DD-1FD1-94B7123164FC}" dt="2025-11-03T08:04:10.274" v="103"/>
          <ac:spMkLst>
            <pc:docMk/>
            <pc:sldMk cId="2773958463" sldId="293"/>
            <ac:spMk id="5" creationId="{DFC148EA-48A9-458C-309A-F9598FCC67C6}"/>
          </ac:spMkLst>
        </pc:spChg>
      </pc:sldChg>
      <pc:sldChg chg="modSp mod modClrScheme chgLayout">
        <pc:chgData name="teacherkariss@gmail.com" userId="S::urn:spo:guest#teacherkariss@gmail.com::" providerId="AD" clId="Web-{4481FAF6-8E1D-15DD-1FD1-94B7123164FC}" dt="2025-11-03T08:04:27.025" v="111"/>
        <pc:sldMkLst>
          <pc:docMk/>
          <pc:sldMk cId="3432579653" sldId="295"/>
        </pc:sldMkLst>
        <pc:spChg chg="mod">
          <ac:chgData name="teacherkariss@gmail.com" userId="S::urn:spo:guest#teacherkariss@gmail.com::" providerId="AD" clId="Web-{4481FAF6-8E1D-15DD-1FD1-94B7123164FC}" dt="2025-11-03T08:04:27.025" v="111"/>
          <ac:spMkLst>
            <pc:docMk/>
            <pc:sldMk cId="3432579653" sldId="295"/>
            <ac:spMk id="2" creationId="{8569B6ED-D6F5-F9AB-0FBE-B954BC916563}"/>
          </ac:spMkLst>
        </pc:spChg>
        <pc:spChg chg="mod ord">
          <ac:chgData name="teacherkariss@gmail.com" userId="S::urn:spo:guest#teacherkariss@gmail.com::" providerId="AD" clId="Web-{4481FAF6-8E1D-15DD-1FD1-94B7123164FC}" dt="2025-11-03T08:04:27.025" v="111"/>
          <ac:spMkLst>
            <pc:docMk/>
            <pc:sldMk cId="3432579653" sldId="295"/>
            <ac:spMk id="5" creationId="{668D9CB4-7EF1-6609-F0EA-6A98B20D9FED}"/>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368675" cy="504825"/>
          </a:xfrm>
          <a:prstGeom prst="rect">
            <a:avLst/>
          </a:prstGeom>
        </p:spPr>
        <p:txBody>
          <a:bodyPr vert="horz" lIns="91440" tIns="45720" rIns="91440" bIns="45720" rtlCol="0"/>
          <a:lstStyle>
            <a:lvl1pPr algn="l">
              <a:defRPr sz="1200"/>
            </a:lvl1pPr>
          </a:lstStyle>
          <a:p>
            <a:endParaRPr lang="en-KE"/>
          </a:p>
        </p:txBody>
      </p:sp>
      <p:sp>
        <p:nvSpPr>
          <p:cNvPr id="3" name="Date Placeholder 2"/>
          <p:cNvSpPr>
            <a:spLocks noGrp="1"/>
          </p:cNvSpPr>
          <p:nvPr>
            <p:ph type="dt" idx="1"/>
          </p:nvPr>
        </p:nvSpPr>
        <p:spPr>
          <a:xfrm>
            <a:off x="4402138" y="0"/>
            <a:ext cx="3368675" cy="504825"/>
          </a:xfrm>
          <a:prstGeom prst="rect">
            <a:avLst/>
          </a:prstGeom>
        </p:spPr>
        <p:txBody>
          <a:bodyPr vert="horz" lIns="91440" tIns="45720" rIns="91440" bIns="45720" rtlCol="0"/>
          <a:lstStyle>
            <a:lvl1pPr algn="r">
              <a:defRPr sz="1200"/>
            </a:lvl1pPr>
          </a:lstStyle>
          <a:p>
            <a:fld id="{D96F2354-A04F-4FCC-9B76-C7B68264876E}" type="datetimeFigureOut">
              <a:rPr lang="en-KE" smtClean="0"/>
              <a:t>11/02/2025</a:t>
            </a:fld>
            <a:endParaRPr lang="en-KE"/>
          </a:p>
        </p:txBody>
      </p:sp>
      <p:sp>
        <p:nvSpPr>
          <p:cNvPr id="4" name="Slide Image Placeholder 3"/>
          <p:cNvSpPr>
            <a:spLocks noGrp="1" noRot="1" noChangeAspect="1"/>
          </p:cNvSpPr>
          <p:nvPr>
            <p:ph type="sldImg" idx="2"/>
          </p:nvPr>
        </p:nvSpPr>
        <p:spPr>
          <a:xfrm>
            <a:off x="1624013" y="1257300"/>
            <a:ext cx="4524375" cy="3394075"/>
          </a:xfrm>
          <a:prstGeom prst="rect">
            <a:avLst/>
          </a:prstGeom>
          <a:noFill/>
          <a:ln w="12700">
            <a:solidFill>
              <a:prstClr val="black"/>
            </a:solidFill>
          </a:ln>
        </p:spPr>
        <p:txBody>
          <a:bodyPr vert="horz" lIns="91440" tIns="45720" rIns="91440" bIns="45720" rtlCol="0" anchor="ctr"/>
          <a:lstStyle/>
          <a:p>
            <a:endParaRPr lang="en-KE"/>
          </a:p>
        </p:txBody>
      </p:sp>
      <p:sp>
        <p:nvSpPr>
          <p:cNvPr id="5" name="Notes Placeholder 4"/>
          <p:cNvSpPr>
            <a:spLocks noGrp="1"/>
          </p:cNvSpPr>
          <p:nvPr>
            <p:ph type="body" sz="quarter" idx="3"/>
          </p:nvPr>
        </p:nvSpPr>
        <p:spPr>
          <a:xfrm>
            <a:off x="777875" y="4840288"/>
            <a:ext cx="6216650" cy="3960812"/>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KE"/>
          </a:p>
        </p:txBody>
      </p:sp>
      <p:sp>
        <p:nvSpPr>
          <p:cNvPr id="6" name="Footer Placeholder 5"/>
          <p:cNvSpPr>
            <a:spLocks noGrp="1"/>
          </p:cNvSpPr>
          <p:nvPr>
            <p:ph type="ftr" sz="quarter" idx="4"/>
          </p:nvPr>
        </p:nvSpPr>
        <p:spPr>
          <a:xfrm>
            <a:off x="0" y="9553575"/>
            <a:ext cx="3368675" cy="504825"/>
          </a:xfrm>
          <a:prstGeom prst="rect">
            <a:avLst/>
          </a:prstGeom>
        </p:spPr>
        <p:txBody>
          <a:bodyPr vert="horz" lIns="91440" tIns="45720" rIns="91440" bIns="45720" rtlCol="0" anchor="b"/>
          <a:lstStyle>
            <a:lvl1pPr algn="l">
              <a:defRPr sz="1200"/>
            </a:lvl1pPr>
          </a:lstStyle>
          <a:p>
            <a:endParaRPr lang="en-KE"/>
          </a:p>
        </p:txBody>
      </p:sp>
      <p:sp>
        <p:nvSpPr>
          <p:cNvPr id="7" name="Slide Number Placeholder 6"/>
          <p:cNvSpPr>
            <a:spLocks noGrp="1"/>
          </p:cNvSpPr>
          <p:nvPr>
            <p:ph type="sldNum" sz="quarter" idx="5"/>
          </p:nvPr>
        </p:nvSpPr>
        <p:spPr>
          <a:xfrm>
            <a:off x="4402138" y="9553575"/>
            <a:ext cx="3368675" cy="504825"/>
          </a:xfrm>
          <a:prstGeom prst="rect">
            <a:avLst/>
          </a:prstGeom>
        </p:spPr>
        <p:txBody>
          <a:bodyPr vert="horz" lIns="91440" tIns="45720" rIns="91440" bIns="45720" rtlCol="0" anchor="b"/>
          <a:lstStyle>
            <a:lvl1pPr algn="r">
              <a:defRPr sz="1200"/>
            </a:lvl1pPr>
          </a:lstStyle>
          <a:p>
            <a:fld id="{AE8D65D0-745A-455B-BCC8-68F215D10B8B}" type="slidenum">
              <a:rPr lang="en-KE" smtClean="0"/>
              <a:t>‹#›</a:t>
            </a:fld>
            <a:endParaRPr lang="en-KE"/>
          </a:p>
        </p:txBody>
      </p:sp>
    </p:spTree>
    <p:extLst>
      <p:ext uri="{BB962C8B-B14F-4D97-AF65-F5344CB8AC3E}">
        <p14:creationId xmlns:p14="http://schemas.microsoft.com/office/powerpoint/2010/main" val="76316443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3" Type="http://schemas.openxmlformats.org/officeDocument/2006/relationships/hyperlink" Target="https://www.cloudns.net/blog/ipsec-explained-what-it-is-and-how-it-works/" TargetMode="External"/><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8" Type="http://schemas.openxmlformats.org/officeDocument/2006/relationships/hyperlink" Target="https://en.wikipedia.org/wiki/Internet_service_provider" TargetMode="External"/><Relationship Id="rId3" Type="http://schemas.openxmlformats.org/officeDocument/2006/relationships/hyperlink" Target="https://en.wikipedia.org/wiki/Address_space" TargetMode="External"/><Relationship Id="rId7" Type="http://schemas.openxmlformats.org/officeDocument/2006/relationships/hyperlink" Target="https://en.wikipedia.org/wiki/Network_address_translation#cite_note-1" TargetMode="External"/><Relationship Id="rId12" Type="http://schemas.openxmlformats.org/officeDocument/2006/relationships/hyperlink" Target="https://en.wikipedia.org/wiki/Network_address_translation#cite_note-rfc4787-2" TargetMode="External"/><Relationship Id="rId2" Type="http://schemas.openxmlformats.org/officeDocument/2006/relationships/slide" Target="../slides/slide13.xml"/><Relationship Id="rId1" Type="http://schemas.openxmlformats.org/officeDocument/2006/relationships/notesMaster" Target="../notesMasters/notesMaster1.xml"/><Relationship Id="rId6" Type="http://schemas.openxmlformats.org/officeDocument/2006/relationships/hyperlink" Target="https://en.wikipedia.org/wiki/Router_(computing)" TargetMode="External"/><Relationship Id="rId11" Type="http://schemas.openxmlformats.org/officeDocument/2006/relationships/hyperlink" Target="https://en.wikipedia.org/wiki/Private_network" TargetMode="External"/><Relationship Id="rId5" Type="http://schemas.openxmlformats.org/officeDocument/2006/relationships/hyperlink" Target="https://en.wikipedia.org/wiki/IP_header" TargetMode="External"/><Relationship Id="rId10" Type="http://schemas.openxmlformats.org/officeDocument/2006/relationships/hyperlink" Target="https://en.wikipedia.org/wiki/IP_address" TargetMode="External"/><Relationship Id="rId4" Type="http://schemas.openxmlformats.org/officeDocument/2006/relationships/hyperlink" Target="https://en.wikipedia.org/wiki/Network_address" TargetMode="External"/><Relationship Id="rId9" Type="http://schemas.openxmlformats.org/officeDocument/2006/relationships/hyperlink" Target="https://en.wikipedia.org/wiki/IPv4_address_exhaustion" TargetMode="Externa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What they are:</a:t>
            </a:r>
            <a:r>
              <a:rPr lang="en-US" dirty="0"/>
              <a:t> Unique numerical labels assigned to every device on a network (e.g., computers, servers, printers). Think of it as a device’s street address on the internet.</a:t>
            </a:r>
          </a:p>
          <a:p>
            <a:r>
              <a:rPr lang="en-US" b="1" dirty="0"/>
              <a:t>Why they're important:</a:t>
            </a:r>
            <a:r>
              <a:rPr lang="en-US" dirty="0"/>
              <a:t> IP addresses enable devices to communicate with each other. They are crucial for addressing and routing data packets to their correct destination. Without them, there is no network communication.</a:t>
            </a:r>
          </a:p>
          <a:p>
            <a:endParaRPr lang="en-KE" dirty="0"/>
          </a:p>
          <a:p>
            <a:endParaRPr lang="en-KE" dirty="0"/>
          </a:p>
        </p:txBody>
      </p:sp>
      <p:sp>
        <p:nvSpPr>
          <p:cNvPr id="4" name="Slide Number Placeholder 3"/>
          <p:cNvSpPr>
            <a:spLocks noGrp="1"/>
          </p:cNvSpPr>
          <p:nvPr>
            <p:ph type="sldNum" sz="quarter" idx="5"/>
          </p:nvPr>
        </p:nvSpPr>
        <p:spPr/>
        <p:txBody>
          <a:bodyPr/>
          <a:lstStyle/>
          <a:p>
            <a:fld id="{AE8D65D0-745A-455B-BCC8-68F215D10B8B}" type="slidenum">
              <a:rPr lang="en-KE" smtClean="0"/>
              <a:t>4</a:t>
            </a:fld>
            <a:endParaRPr lang="en-KE"/>
          </a:p>
        </p:txBody>
      </p:sp>
    </p:spTree>
    <p:extLst>
      <p:ext uri="{BB962C8B-B14F-4D97-AF65-F5344CB8AC3E}">
        <p14:creationId xmlns:p14="http://schemas.microsoft.com/office/powerpoint/2010/main" val="279185451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C81AA09-C515-A74B-669D-7B731C6FB03F}"/>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2289CF5D-4352-EF75-2BDA-4561AB6126ED}"/>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B301E9D6-C8D6-CB72-A4D3-9BE0D82F85BA}"/>
              </a:ext>
            </a:extLst>
          </p:cNvPr>
          <p:cNvSpPr>
            <a:spLocks noGrp="1"/>
          </p:cNvSpPr>
          <p:nvPr>
            <p:ph type="body" idx="1"/>
          </p:nvPr>
        </p:nvSpPr>
        <p:spPr/>
        <p:txBody>
          <a:bodyPr/>
          <a:lstStyle/>
          <a:p>
            <a:r>
              <a:rPr lang="en-US" dirty="0"/>
              <a:t>Why is subnetting important? </a:t>
            </a:r>
          </a:p>
          <a:p>
            <a:pPr marL="285750" marR="0" lvl="0" indent="-285750" algn="l" rtl="0">
              <a:lnSpc>
                <a:spcPct val="125000"/>
              </a:lnSpc>
              <a:spcBef>
                <a:spcPts val="0"/>
              </a:spcBef>
              <a:spcAft>
                <a:spcPts val="0"/>
              </a:spcAft>
              <a:buClr>
                <a:srgbClr val="000000"/>
              </a:buClr>
              <a:buSzPts val="1600"/>
              <a:buFont typeface="Arial"/>
              <a:buChar char="•"/>
            </a:pPr>
            <a:r>
              <a:rPr lang="en-US" sz="1200" dirty="0">
                <a:solidFill>
                  <a:srgbClr val="000000"/>
                </a:solidFill>
                <a:latin typeface="Arial"/>
                <a:ea typeface="Arial"/>
                <a:cs typeface="Arial"/>
                <a:sym typeface="Arial"/>
              </a:rPr>
              <a:t>A network number is divided into multiple subnets, and each subnet is allocated to a separate broadcast domain.</a:t>
            </a:r>
            <a:endParaRPr lang="en-US" dirty="0"/>
          </a:p>
          <a:p>
            <a:pPr marL="285750" marR="0" lvl="0" indent="-285750" algn="l" rtl="0">
              <a:lnSpc>
                <a:spcPct val="125000"/>
              </a:lnSpc>
              <a:spcBef>
                <a:spcPts val="0"/>
              </a:spcBef>
              <a:spcAft>
                <a:spcPts val="0"/>
              </a:spcAft>
              <a:buClr>
                <a:srgbClr val="000000"/>
              </a:buClr>
              <a:buSzPts val="1600"/>
              <a:buFont typeface="Arial"/>
              <a:buChar char="•"/>
            </a:pPr>
            <a:r>
              <a:rPr lang="en-US" sz="1200" dirty="0">
                <a:solidFill>
                  <a:srgbClr val="000000"/>
                </a:solidFill>
                <a:latin typeface="Arial"/>
                <a:ea typeface="Arial"/>
                <a:cs typeface="Arial"/>
                <a:sym typeface="Arial"/>
              </a:rPr>
              <a:t>In this way, the broadcast domain is smaller, and the network planning is more reasonable.</a:t>
            </a:r>
            <a:endParaRPr lang="en-US" dirty="0"/>
          </a:p>
          <a:p>
            <a:pPr marL="285750" marR="0" lvl="0" indent="-285750" algn="l" rtl="0">
              <a:lnSpc>
                <a:spcPct val="125000"/>
              </a:lnSpc>
              <a:spcBef>
                <a:spcPts val="0"/>
              </a:spcBef>
              <a:spcAft>
                <a:spcPts val="0"/>
              </a:spcAft>
              <a:buClr>
                <a:srgbClr val="000000"/>
              </a:buClr>
              <a:buSzPts val="1600"/>
              <a:buFont typeface="Arial"/>
              <a:buChar char="•"/>
            </a:pPr>
            <a:r>
              <a:rPr lang="en-US" sz="1200" dirty="0">
                <a:solidFill>
                  <a:srgbClr val="000000"/>
                </a:solidFill>
                <a:latin typeface="Arial"/>
                <a:ea typeface="Arial"/>
                <a:cs typeface="Arial"/>
                <a:sym typeface="Arial"/>
              </a:rPr>
              <a:t>IP addresses are properly used.</a:t>
            </a:r>
          </a:p>
          <a:p>
            <a:pPr marL="285750" marR="0" lvl="0" indent="-285750" algn="l" rtl="0">
              <a:lnSpc>
                <a:spcPct val="125000"/>
              </a:lnSpc>
              <a:spcBef>
                <a:spcPts val="0"/>
              </a:spcBef>
              <a:spcAft>
                <a:spcPts val="0"/>
              </a:spcAft>
              <a:buClr>
                <a:srgbClr val="000000"/>
              </a:buClr>
              <a:buSzPts val="1600"/>
              <a:buFont typeface="Arial"/>
              <a:buChar char="•"/>
            </a:pPr>
            <a:r>
              <a:rPr lang="en-US" sz="1200" dirty="0">
                <a:solidFill>
                  <a:srgbClr val="000000"/>
                </a:solidFill>
                <a:latin typeface="Arial"/>
                <a:cs typeface="Arial"/>
                <a:sym typeface="Arial"/>
              </a:rPr>
              <a:t>If broadcast domain is too large, broadcasts are going to overwhelm the network</a:t>
            </a:r>
          </a:p>
          <a:p>
            <a:pPr marL="285750" marR="0" lvl="0" indent="-285750" algn="l" rtl="0">
              <a:lnSpc>
                <a:spcPct val="125000"/>
              </a:lnSpc>
              <a:spcBef>
                <a:spcPts val="0"/>
              </a:spcBef>
              <a:spcAft>
                <a:spcPts val="0"/>
              </a:spcAft>
              <a:buClr>
                <a:srgbClr val="000000"/>
              </a:buClr>
              <a:buSzPts val="1600"/>
              <a:buFont typeface="Arial"/>
              <a:buChar char="•"/>
            </a:pPr>
            <a:endParaRPr lang="en-US" dirty="0"/>
          </a:p>
          <a:p>
            <a:endParaRPr lang="en-KE" dirty="0"/>
          </a:p>
        </p:txBody>
      </p:sp>
      <p:sp>
        <p:nvSpPr>
          <p:cNvPr id="4" name="Slide Number Placeholder 3">
            <a:extLst>
              <a:ext uri="{FF2B5EF4-FFF2-40B4-BE49-F238E27FC236}">
                <a16:creationId xmlns:a16="http://schemas.microsoft.com/office/drawing/2014/main" id="{B1840545-9F55-E8C6-B52A-E3A852FECC50}"/>
              </a:ext>
            </a:extLst>
          </p:cNvPr>
          <p:cNvSpPr>
            <a:spLocks noGrp="1"/>
          </p:cNvSpPr>
          <p:nvPr>
            <p:ph type="sldNum" sz="quarter" idx="5"/>
          </p:nvPr>
        </p:nvSpPr>
        <p:spPr/>
        <p:txBody>
          <a:bodyPr/>
          <a:lstStyle/>
          <a:p>
            <a:fld id="{AE8D65D0-745A-455B-BCC8-68F215D10B8B}" type="slidenum">
              <a:rPr lang="en-KE" smtClean="0"/>
              <a:t>15</a:t>
            </a:fld>
            <a:endParaRPr lang="en-KE"/>
          </a:p>
        </p:txBody>
      </p:sp>
    </p:spTree>
    <p:extLst>
      <p:ext uri="{BB962C8B-B14F-4D97-AF65-F5344CB8AC3E}">
        <p14:creationId xmlns:p14="http://schemas.microsoft.com/office/powerpoint/2010/main" val="428375071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56E9EE4-FCDF-ADF4-B147-670C04265003}"/>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EE99ADE0-7138-35D2-425A-992FF764400A}"/>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BE2AF79D-9BF1-217D-EA9D-6340DA3DEA67}"/>
              </a:ext>
            </a:extLst>
          </p:cNvPr>
          <p:cNvSpPr>
            <a:spLocks noGrp="1"/>
          </p:cNvSpPr>
          <p:nvPr>
            <p:ph type="body" idx="1"/>
          </p:nvPr>
        </p:nvSpPr>
        <p:spPr/>
        <p:txBody>
          <a:bodyPr/>
          <a:lstStyle/>
          <a:p>
            <a:endParaRPr lang="en-KE" dirty="0"/>
          </a:p>
        </p:txBody>
      </p:sp>
      <p:sp>
        <p:nvSpPr>
          <p:cNvPr id="4" name="Slide Number Placeholder 3">
            <a:extLst>
              <a:ext uri="{FF2B5EF4-FFF2-40B4-BE49-F238E27FC236}">
                <a16:creationId xmlns:a16="http://schemas.microsoft.com/office/drawing/2014/main" id="{FCF6B7E1-3AD9-95B6-A576-809A34D1D711}"/>
              </a:ext>
            </a:extLst>
          </p:cNvPr>
          <p:cNvSpPr>
            <a:spLocks noGrp="1"/>
          </p:cNvSpPr>
          <p:nvPr>
            <p:ph type="sldNum" sz="quarter" idx="5"/>
          </p:nvPr>
        </p:nvSpPr>
        <p:spPr/>
        <p:txBody>
          <a:bodyPr/>
          <a:lstStyle/>
          <a:p>
            <a:fld id="{AE8D65D0-745A-455B-BCC8-68F215D10B8B}" type="slidenum">
              <a:rPr lang="en-KE" smtClean="0"/>
              <a:t>16</a:t>
            </a:fld>
            <a:endParaRPr lang="en-KE"/>
          </a:p>
        </p:txBody>
      </p:sp>
    </p:spTree>
    <p:extLst>
      <p:ext uri="{BB962C8B-B14F-4D97-AF65-F5344CB8AC3E}">
        <p14:creationId xmlns:p14="http://schemas.microsoft.com/office/powerpoint/2010/main" val="254368867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6F646D7-1748-6927-F4BF-5115F16187D0}"/>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093F906E-1FC3-9603-11D8-303EB2D3F7E3}"/>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51583F66-D37D-6CF4-1F9C-FE32ED353744}"/>
              </a:ext>
            </a:extLst>
          </p:cNvPr>
          <p:cNvSpPr>
            <a:spLocks noGrp="1"/>
          </p:cNvSpPr>
          <p:nvPr>
            <p:ph type="body" idx="1"/>
          </p:nvPr>
        </p:nvSpPr>
        <p:spPr/>
        <p:txBody>
          <a:bodyPr/>
          <a:lstStyle/>
          <a:p>
            <a:endParaRPr lang="en-KE" dirty="0"/>
          </a:p>
        </p:txBody>
      </p:sp>
      <p:sp>
        <p:nvSpPr>
          <p:cNvPr id="4" name="Slide Number Placeholder 3">
            <a:extLst>
              <a:ext uri="{FF2B5EF4-FFF2-40B4-BE49-F238E27FC236}">
                <a16:creationId xmlns:a16="http://schemas.microsoft.com/office/drawing/2014/main" id="{5E8BE784-D36B-72EA-604D-D89E90DA69DE}"/>
              </a:ext>
            </a:extLst>
          </p:cNvPr>
          <p:cNvSpPr>
            <a:spLocks noGrp="1"/>
          </p:cNvSpPr>
          <p:nvPr>
            <p:ph type="sldNum" sz="quarter" idx="5"/>
          </p:nvPr>
        </p:nvSpPr>
        <p:spPr/>
        <p:txBody>
          <a:bodyPr/>
          <a:lstStyle/>
          <a:p>
            <a:fld id="{AE8D65D0-745A-455B-BCC8-68F215D10B8B}" type="slidenum">
              <a:rPr lang="en-KE" smtClean="0"/>
              <a:t>17</a:t>
            </a:fld>
            <a:endParaRPr lang="en-KE"/>
          </a:p>
        </p:txBody>
      </p:sp>
    </p:spTree>
    <p:extLst>
      <p:ext uri="{BB962C8B-B14F-4D97-AF65-F5344CB8AC3E}">
        <p14:creationId xmlns:p14="http://schemas.microsoft.com/office/powerpoint/2010/main" val="153376773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EE80EEC-9C1F-D038-77A2-C913A23603A7}"/>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BA98B23A-D7B5-9F2A-3FAD-178E16E0BBEB}"/>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779F9A6B-8BCA-5DB1-3D4A-993DDFEF0138}"/>
              </a:ext>
            </a:extLst>
          </p:cNvPr>
          <p:cNvSpPr>
            <a:spLocks noGrp="1"/>
          </p:cNvSpPr>
          <p:nvPr>
            <p:ph type="body" idx="1"/>
          </p:nvPr>
        </p:nvSpPr>
        <p:spPr/>
        <p:txBody>
          <a:bodyPr/>
          <a:lstStyle/>
          <a:p>
            <a:pPr marL="180000" lvl="0" indent="-180000" algn="l" rtl="0">
              <a:lnSpc>
                <a:spcPct val="125000"/>
              </a:lnSpc>
              <a:spcBef>
                <a:spcPts val="0"/>
              </a:spcBef>
              <a:spcAft>
                <a:spcPts val="0"/>
              </a:spcAft>
              <a:buClr>
                <a:schemeClr val="dk1"/>
              </a:buClr>
              <a:buSzPts val="1100"/>
              <a:buChar char="•"/>
            </a:pPr>
            <a:r>
              <a:rPr lang="en-US" dirty="0"/>
              <a:t>Planning rules:</a:t>
            </a:r>
          </a:p>
          <a:p>
            <a:pPr marL="540000" lvl="1" indent="-179999" algn="l" rtl="0">
              <a:lnSpc>
                <a:spcPct val="125000"/>
              </a:lnSpc>
              <a:spcBef>
                <a:spcPts val="600"/>
              </a:spcBef>
              <a:spcAft>
                <a:spcPts val="0"/>
              </a:spcAft>
              <a:buClr>
                <a:schemeClr val="dk1"/>
              </a:buClr>
              <a:buSzPts val="1100"/>
              <a:buChar char="▫"/>
            </a:pPr>
            <a:r>
              <a:rPr lang="en-US" dirty="0"/>
              <a:t>Uniqueness: Each host on an IP network must have a unique IP address.</a:t>
            </a:r>
          </a:p>
          <a:p>
            <a:pPr marL="540000" lvl="1" indent="-179999" algn="l" rtl="0">
              <a:lnSpc>
                <a:spcPct val="125000"/>
              </a:lnSpc>
              <a:spcBef>
                <a:spcPts val="600"/>
              </a:spcBef>
              <a:spcAft>
                <a:spcPts val="0"/>
              </a:spcAft>
              <a:buClr>
                <a:schemeClr val="dk1"/>
              </a:buClr>
              <a:buSzPts val="1100"/>
              <a:buChar char="▫"/>
            </a:pPr>
            <a:r>
              <a:rPr lang="en-US" dirty="0"/>
              <a:t>Continuity: Contiguous addresses can be summarized easily in the hierarchical networking. Route summarization reduces the size of the routing table and speeds up route calculation and route convergence.</a:t>
            </a:r>
          </a:p>
          <a:p>
            <a:pPr marL="540000" lvl="1" indent="-179999" algn="l" rtl="0">
              <a:lnSpc>
                <a:spcPct val="125000"/>
              </a:lnSpc>
              <a:spcBef>
                <a:spcPts val="600"/>
              </a:spcBef>
              <a:spcAft>
                <a:spcPts val="0"/>
              </a:spcAft>
              <a:buClr>
                <a:schemeClr val="dk1"/>
              </a:buClr>
              <a:buSzPts val="1100"/>
              <a:buChar char="▫"/>
            </a:pPr>
            <a:r>
              <a:rPr lang="en-US" dirty="0"/>
              <a:t>Scalability: Addresses need to be properly reserved at each layer, ensuring the contiguous address space for route summarization when the network is expanded. Re-planning of addresses and routes induced by network expansion is therefore prevented.</a:t>
            </a:r>
          </a:p>
          <a:p>
            <a:pPr marL="540000" lvl="1" indent="-179999" algn="l" rtl="0">
              <a:lnSpc>
                <a:spcPct val="125000"/>
              </a:lnSpc>
              <a:spcBef>
                <a:spcPts val="600"/>
              </a:spcBef>
              <a:spcAft>
                <a:spcPts val="0"/>
              </a:spcAft>
              <a:buClr>
                <a:schemeClr val="dk1"/>
              </a:buClr>
              <a:buSzPts val="1100"/>
              <a:buChar char="▫"/>
            </a:pPr>
            <a:r>
              <a:rPr lang="en-US" dirty="0"/>
              <a:t>Combination of topology and services: Address planning is combined with the network topology and network transport service to facilitate route planning and quality of service (QoS) deployment. Appropriate IP address planning helps you easily determine the positions of devices and types of services once you read the IP addresses.</a:t>
            </a:r>
          </a:p>
          <a:p>
            <a:pPr marL="540000" lvl="1" indent="-110149" algn="l" rtl="0">
              <a:lnSpc>
                <a:spcPct val="125000"/>
              </a:lnSpc>
              <a:spcBef>
                <a:spcPts val="600"/>
              </a:spcBef>
              <a:spcAft>
                <a:spcPts val="0"/>
              </a:spcAft>
              <a:buClr>
                <a:schemeClr val="dk1"/>
              </a:buClr>
              <a:buSzPts val="1100"/>
              <a:buNone/>
            </a:pPr>
            <a:endParaRPr lang="en-US" dirty="0"/>
          </a:p>
          <a:p>
            <a:endParaRPr lang="en-KE" dirty="0"/>
          </a:p>
        </p:txBody>
      </p:sp>
      <p:sp>
        <p:nvSpPr>
          <p:cNvPr id="4" name="Slide Number Placeholder 3">
            <a:extLst>
              <a:ext uri="{FF2B5EF4-FFF2-40B4-BE49-F238E27FC236}">
                <a16:creationId xmlns:a16="http://schemas.microsoft.com/office/drawing/2014/main" id="{52D67C7F-3D15-95D6-8D07-E9F6473CC864}"/>
              </a:ext>
            </a:extLst>
          </p:cNvPr>
          <p:cNvSpPr>
            <a:spLocks noGrp="1"/>
          </p:cNvSpPr>
          <p:nvPr>
            <p:ph type="sldNum" sz="quarter" idx="5"/>
          </p:nvPr>
        </p:nvSpPr>
        <p:spPr/>
        <p:txBody>
          <a:bodyPr/>
          <a:lstStyle/>
          <a:p>
            <a:fld id="{AE8D65D0-745A-455B-BCC8-68F215D10B8B}" type="slidenum">
              <a:rPr lang="en-KE" smtClean="0"/>
              <a:t>18</a:t>
            </a:fld>
            <a:endParaRPr lang="en-KE"/>
          </a:p>
        </p:txBody>
      </p:sp>
    </p:spTree>
    <p:extLst>
      <p:ext uri="{BB962C8B-B14F-4D97-AF65-F5344CB8AC3E}">
        <p14:creationId xmlns:p14="http://schemas.microsoft.com/office/powerpoint/2010/main" val="340619305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EDBB667-9CB8-9740-6BD8-16B0966FF4D8}"/>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83E2F9E2-333A-E099-05F9-97A17677B166}"/>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A21261CC-5CCC-B3DB-998A-DCE1F3120855}"/>
              </a:ext>
            </a:extLst>
          </p:cNvPr>
          <p:cNvSpPr>
            <a:spLocks noGrp="1"/>
          </p:cNvSpPr>
          <p:nvPr>
            <p:ph type="body" idx="1"/>
          </p:nvPr>
        </p:nvSpPr>
        <p:spPr/>
        <p:txBody>
          <a:bodyPr/>
          <a:lstStyle/>
          <a:p>
            <a:pPr marL="180000" lvl="0" indent="-180000" algn="l" rtl="0">
              <a:lnSpc>
                <a:spcPct val="125000"/>
              </a:lnSpc>
              <a:spcBef>
                <a:spcPts val="0"/>
              </a:spcBef>
              <a:spcAft>
                <a:spcPts val="0"/>
              </a:spcAft>
              <a:buClr>
                <a:schemeClr val="dk1"/>
              </a:buClr>
              <a:buSzPts val="1100"/>
              <a:buChar char="•"/>
            </a:pPr>
            <a:r>
              <a:rPr lang="en-US" dirty="0"/>
              <a:t>Planning rules:</a:t>
            </a:r>
          </a:p>
          <a:p>
            <a:pPr marL="540000" lvl="1" indent="-179999" algn="l" rtl="0">
              <a:lnSpc>
                <a:spcPct val="125000"/>
              </a:lnSpc>
              <a:spcBef>
                <a:spcPts val="600"/>
              </a:spcBef>
              <a:spcAft>
                <a:spcPts val="0"/>
              </a:spcAft>
              <a:buClr>
                <a:schemeClr val="dk1"/>
              </a:buClr>
              <a:buSzPts val="1100"/>
              <a:buChar char="▫"/>
            </a:pPr>
            <a:r>
              <a:rPr lang="en-US" dirty="0"/>
              <a:t>Uniqueness: Each host on an IP network must have a unique IP address.</a:t>
            </a:r>
          </a:p>
          <a:p>
            <a:pPr marL="540000" lvl="1" indent="-179999" algn="l" rtl="0">
              <a:lnSpc>
                <a:spcPct val="125000"/>
              </a:lnSpc>
              <a:spcBef>
                <a:spcPts val="600"/>
              </a:spcBef>
              <a:spcAft>
                <a:spcPts val="0"/>
              </a:spcAft>
              <a:buClr>
                <a:schemeClr val="dk1"/>
              </a:buClr>
              <a:buSzPts val="1100"/>
              <a:buChar char="▫"/>
            </a:pPr>
            <a:r>
              <a:rPr lang="en-US" dirty="0"/>
              <a:t>Continuity: Contiguous addresses can be summarized easily in the hierarchical networking. Route summarization reduces the size of the routing table and speeds up route calculation and route convergence.</a:t>
            </a:r>
          </a:p>
          <a:p>
            <a:pPr marL="540000" lvl="1" indent="-179999" algn="l" rtl="0">
              <a:lnSpc>
                <a:spcPct val="125000"/>
              </a:lnSpc>
              <a:spcBef>
                <a:spcPts val="600"/>
              </a:spcBef>
              <a:spcAft>
                <a:spcPts val="0"/>
              </a:spcAft>
              <a:buClr>
                <a:schemeClr val="dk1"/>
              </a:buClr>
              <a:buSzPts val="1100"/>
              <a:buChar char="▫"/>
            </a:pPr>
            <a:r>
              <a:rPr lang="en-US" dirty="0"/>
              <a:t>Scalability: Addresses need to be properly reserved at each layer, ensuring the contiguous address space for route summarization when the network is expanded. Re-planning of addresses and routes induced by network expansion is therefore prevented.</a:t>
            </a:r>
          </a:p>
          <a:p>
            <a:pPr marL="540000" lvl="1" indent="-179999" algn="l" rtl="0">
              <a:lnSpc>
                <a:spcPct val="125000"/>
              </a:lnSpc>
              <a:spcBef>
                <a:spcPts val="600"/>
              </a:spcBef>
              <a:spcAft>
                <a:spcPts val="0"/>
              </a:spcAft>
              <a:buClr>
                <a:schemeClr val="dk1"/>
              </a:buClr>
              <a:buSzPts val="1100"/>
              <a:buChar char="▫"/>
            </a:pPr>
            <a:r>
              <a:rPr lang="en-US" dirty="0"/>
              <a:t>Combination of topology and services: Address planning is combined with the network topology and network transport service to facilitate route planning and quality of service (QoS) deployment. Appropriate IP address planning helps you easily determine the positions of devices and types of services once you read the IP addresses.</a:t>
            </a:r>
          </a:p>
          <a:p>
            <a:pPr marL="540000" lvl="1" indent="-110149" algn="l" rtl="0">
              <a:lnSpc>
                <a:spcPct val="125000"/>
              </a:lnSpc>
              <a:spcBef>
                <a:spcPts val="600"/>
              </a:spcBef>
              <a:spcAft>
                <a:spcPts val="0"/>
              </a:spcAft>
              <a:buClr>
                <a:schemeClr val="dk1"/>
              </a:buClr>
              <a:buSzPts val="1100"/>
              <a:buNone/>
            </a:pPr>
            <a:endParaRPr lang="en-US" dirty="0"/>
          </a:p>
          <a:p>
            <a:endParaRPr lang="en-KE" dirty="0"/>
          </a:p>
        </p:txBody>
      </p:sp>
      <p:sp>
        <p:nvSpPr>
          <p:cNvPr id="4" name="Slide Number Placeholder 3">
            <a:extLst>
              <a:ext uri="{FF2B5EF4-FFF2-40B4-BE49-F238E27FC236}">
                <a16:creationId xmlns:a16="http://schemas.microsoft.com/office/drawing/2014/main" id="{6ACE1E89-2558-BF98-7166-F8CF0C9C4BEC}"/>
              </a:ext>
            </a:extLst>
          </p:cNvPr>
          <p:cNvSpPr>
            <a:spLocks noGrp="1"/>
          </p:cNvSpPr>
          <p:nvPr>
            <p:ph type="sldNum" sz="quarter" idx="5"/>
          </p:nvPr>
        </p:nvSpPr>
        <p:spPr/>
        <p:txBody>
          <a:bodyPr/>
          <a:lstStyle/>
          <a:p>
            <a:fld id="{AE8D65D0-745A-455B-BCC8-68F215D10B8B}" type="slidenum">
              <a:rPr lang="en-KE" smtClean="0"/>
              <a:t>20</a:t>
            </a:fld>
            <a:endParaRPr lang="en-KE"/>
          </a:p>
        </p:txBody>
      </p:sp>
    </p:spTree>
    <p:extLst>
      <p:ext uri="{BB962C8B-B14F-4D97-AF65-F5344CB8AC3E}">
        <p14:creationId xmlns:p14="http://schemas.microsoft.com/office/powerpoint/2010/main" val="163141590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B3ACA3E-B768-FBA3-939A-165BF0C9B3C9}"/>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D500D58E-BA1A-9A90-566E-812B47DCFD71}"/>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2A643DB4-A204-5788-D6A7-43A8D51D5490}"/>
              </a:ext>
            </a:extLst>
          </p:cNvPr>
          <p:cNvSpPr>
            <a:spLocks noGrp="1"/>
          </p:cNvSpPr>
          <p:nvPr>
            <p:ph type="body" idx="1"/>
          </p:nvPr>
        </p:nvSpPr>
        <p:spPr/>
        <p:txBody>
          <a:bodyPr/>
          <a:lstStyle/>
          <a:p>
            <a:pPr marL="302279" lvl="0" indent="-302279" algn="just" rtl="0">
              <a:lnSpc>
                <a:spcPct val="140000"/>
              </a:lnSpc>
              <a:spcBef>
                <a:spcPts val="0"/>
              </a:spcBef>
              <a:spcAft>
                <a:spcPts val="0"/>
              </a:spcAft>
              <a:buClr>
                <a:schemeClr val="dk1"/>
              </a:buClr>
              <a:buSzPts val="800"/>
              <a:buChar char="●"/>
            </a:pPr>
            <a:r>
              <a:rPr lang="en-US" sz="1200" dirty="0"/>
              <a:t>Routes are the path information used to guide packet forwarding.</a:t>
            </a:r>
          </a:p>
          <a:p>
            <a:pPr marL="302279" lvl="0" indent="-302279" algn="just" rtl="0">
              <a:lnSpc>
                <a:spcPct val="140000"/>
              </a:lnSpc>
              <a:spcBef>
                <a:spcPts val="792"/>
              </a:spcBef>
              <a:spcAft>
                <a:spcPts val="0"/>
              </a:spcAft>
              <a:buClr>
                <a:schemeClr val="dk1"/>
              </a:buClr>
              <a:buSzPts val="800"/>
              <a:buChar char="●"/>
            </a:pPr>
            <a:r>
              <a:rPr lang="en-US" sz="1200" dirty="0"/>
              <a:t>A routing device is a network device that forwards packets to a destination subnet based on routes. The most common routing device is a router.</a:t>
            </a:r>
          </a:p>
          <a:p>
            <a:pPr marL="302279" lvl="0" indent="-302279" algn="just" rtl="0">
              <a:lnSpc>
                <a:spcPct val="140000"/>
              </a:lnSpc>
              <a:spcBef>
                <a:spcPts val="792"/>
              </a:spcBef>
              <a:spcAft>
                <a:spcPts val="0"/>
              </a:spcAft>
              <a:buClr>
                <a:schemeClr val="dk1"/>
              </a:buClr>
              <a:buSzPts val="800"/>
              <a:buChar char="●"/>
            </a:pPr>
            <a:r>
              <a:rPr lang="en-US" sz="1200" dirty="0"/>
              <a:t>A routing device maintains an IP routing table that stores routing information.</a:t>
            </a:r>
          </a:p>
          <a:p>
            <a:pPr marL="302279" lvl="0" indent="-302279" algn="just" rtl="0">
              <a:lnSpc>
                <a:spcPct val="140000"/>
              </a:lnSpc>
              <a:spcBef>
                <a:spcPts val="0"/>
              </a:spcBef>
              <a:spcAft>
                <a:spcPts val="0"/>
              </a:spcAft>
              <a:buClr>
                <a:schemeClr val="dk1"/>
              </a:buClr>
              <a:buSzPts val="900"/>
              <a:buChar char="●"/>
            </a:pPr>
            <a:r>
              <a:rPr lang="en-US" sz="1800" dirty="0"/>
              <a:t>A route contains the following information:</a:t>
            </a:r>
          </a:p>
          <a:p>
            <a:pPr marL="654050" lvl="1" indent="-328613" algn="l" rtl="0">
              <a:lnSpc>
                <a:spcPct val="140000"/>
              </a:lnSpc>
              <a:spcBef>
                <a:spcPts val="720"/>
              </a:spcBef>
              <a:spcAft>
                <a:spcPts val="0"/>
              </a:spcAft>
              <a:buClr>
                <a:schemeClr val="dk1"/>
              </a:buClr>
              <a:buSzPts val="800"/>
              <a:buChar char="🞐"/>
            </a:pPr>
            <a:r>
              <a:rPr lang="en-US" sz="1600" dirty="0"/>
              <a:t>Destination: identifies a destination subnet.</a:t>
            </a:r>
          </a:p>
          <a:p>
            <a:pPr marL="654050" lvl="1" indent="-328613" algn="l" rtl="0">
              <a:lnSpc>
                <a:spcPct val="140000"/>
              </a:lnSpc>
              <a:spcBef>
                <a:spcPts val="720"/>
              </a:spcBef>
              <a:spcAft>
                <a:spcPts val="0"/>
              </a:spcAft>
              <a:buClr>
                <a:schemeClr val="dk1"/>
              </a:buClr>
              <a:buSzPts val="800"/>
              <a:buChar char="🞐"/>
            </a:pPr>
            <a:r>
              <a:rPr lang="en-US" sz="1600" dirty="0"/>
              <a:t>Mask: identifies a subnet together with a destination IP address.</a:t>
            </a:r>
          </a:p>
          <a:p>
            <a:pPr marL="654050" lvl="1" indent="-328613" algn="l" rtl="0">
              <a:lnSpc>
                <a:spcPct val="140000"/>
              </a:lnSpc>
              <a:spcBef>
                <a:spcPts val="720"/>
              </a:spcBef>
              <a:spcAft>
                <a:spcPts val="0"/>
              </a:spcAft>
              <a:buClr>
                <a:schemeClr val="dk1"/>
              </a:buClr>
              <a:buSzPts val="800"/>
              <a:buChar char="🞐"/>
            </a:pPr>
            <a:r>
              <a:rPr lang="en-US" sz="1600" dirty="0"/>
              <a:t>Outbound interface: indicates the interface through which a data packet is sent out of the local router.</a:t>
            </a:r>
          </a:p>
          <a:p>
            <a:pPr marL="654050" lvl="1" indent="-328613" algn="l" rtl="0">
              <a:lnSpc>
                <a:spcPct val="140000"/>
              </a:lnSpc>
              <a:spcBef>
                <a:spcPts val="720"/>
              </a:spcBef>
              <a:spcAft>
                <a:spcPts val="0"/>
              </a:spcAft>
              <a:buClr>
                <a:schemeClr val="dk1"/>
              </a:buClr>
              <a:buSzPts val="800"/>
              <a:buChar char="🞐"/>
            </a:pPr>
            <a:r>
              <a:rPr lang="en-US" sz="1600" dirty="0"/>
              <a:t>Next hop: indicates the next-hop address used by the router to forward the data packet to the destination subnet.</a:t>
            </a:r>
          </a:p>
          <a:p>
            <a:pPr marL="302279" lvl="1" indent="-302279" algn="just" rtl="0">
              <a:lnSpc>
                <a:spcPct val="140000"/>
              </a:lnSpc>
              <a:spcBef>
                <a:spcPts val="792"/>
              </a:spcBef>
              <a:spcAft>
                <a:spcPts val="0"/>
              </a:spcAft>
              <a:buClr>
                <a:schemeClr val="dk1"/>
              </a:buClr>
              <a:buSzPts val="900"/>
              <a:buFont typeface="Noto Sans Symbols"/>
              <a:buChar char="●"/>
            </a:pPr>
            <a:r>
              <a:rPr lang="en-US" sz="1800" dirty="0"/>
              <a:t>The information identifies the destination subnet and specifies the path for forwarding data packets.</a:t>
            </a:r>
          </a:p>
          <a:p>
            <a:pPr marL="301625" marR="0" lvl="0" indent="-301625" algn="l" rtl="0">
              <a:lnSpc>
                <a:spcPct val="140000"/>
              </a:lnSpc>
              <a:spcBef>
                <a:spcPts val="0"/>
              </a:spcBef>
              <a:spcAft>
                <a:spcPts val="0"/>
              </a:spcAft>
              <a:buClr>
                <a:srgbClr val="000000"/>
              </a:buClr>
              <a:buSzPts val="1600"/>
              <a:buFont typeface="Arial"/>
              <a:buChar char="•"/>
            </a:pPr>
            <a:r>
              <a:rPr lang="en-US" sz="1200" dirty="0">
                <a:solidFill>
                  <a:srgbClr val="000000"/>
                </a:solidFill>
                <a:latin typeface="Arial"/>
                <a:ea typeface="Arial"/>
                <a:cs typeface="Arial"/>
                <a:sym typeface="Arial"/>
              </a:rPr>
              <a:t>Routers discover routes using multiple methods.</a:t>
            </a:r>
          </a:p>
          <a:p>
            <a:pPr marL="301625" marR="0" lvl="0" indent="-301625" algn="l" rtl="0">
              <a:lnSpc>
                <a:spcPct val="140000"/>
              </a:lnSpc>
              <a:spcBef>
                <a:spcPts val="480"/>
              </a:spcBef>
              <a:spcAft>
                <a:spcPts val="0"/>
              </a:spcAft>
              <a:buClr>
                <a:srgbClr val="000000"/>
              </a:buClr>
              <a:buSzPts val="1600"/>
              <a:buFont typeface="Arial"/>
              <a:buChar char="•"/>
            </a:pPr>
            <a:r>
              <a:rPr lang="en-US" sz="1200" dirty="0">
                <a:solidFill>
                  <a:srgbClr val="000000"/>
                </a:solidFill>
                <a:latin typeface="Arial"/>
                <a:ea typeface="Arial"/>
                <a:cs typeface="Arial"/>
                <a:sym typeface="Arial"/>
              </a:rPr>
              <a:t>A router selects the optimal route and installs it in its IP routing table.</a:t>
            </a:r>
          </a:p>
          <a:p>
            <a:pPr marL="301625" marR="0" lvl="0" indent="-301625" algn="l" rtl="0">
              <a:lnSpc>
                <a:spcPct val="140000"/>
              </a:lnSpc>
              <a:spcBef>
                <a:spcPts val="480"/>
              </a:spcBef>
              <a:spcAft>
                <a:spcPts val="0"/>
              </a:spcAft>
              <a:buClr>
                <a:srgbClr val="000000"/>
              </a:buClr>
              <a:buSzPts val="1600"/>
              <a:buFont typeface="Arial"/>
              <a:buChar char="•"/>
            </a:pPr>
            <a:r>
              <a:rPr lang="en-US" sz="1200" dirty="0">
                <a:solidFill>
                  <a:srgbClr val="000000"/>
                </a:solidFill>
                <a:latin typeface="Arial"/>
                <a:ea typeface="Arial"/>
                <a:cs typeface="Arial"/>
                <a:sym typeface="Arial"/>
              </a:rPr>
              <a:t>The router forwards IP packets based on routes in the IP routing table.</a:t>
            </a:r>
          </a:p>
          <a:p>
            <a:pPr marL="301625" marR="0" lvl="0" indent="-301625" algn="l" rtl="0">
              <a:lnSpc>
                <a:spcPct val="140000"/>
              </a:lnSpc>
              <a:spcBef>
                <a:spcPts val="480"/>
              </a:spcBef>
              <a:spcAft>
                <a:spcPts val="0"/>
              </a:spcAft>
              <a:buClr>
                <a:srgbClr val="000000"/>
              </a:buClr>
              <a:buSzPts val="1600"/>
              <a:buFont typeface="Arial"/>
              <a:buChar char="•"/>
            </a:pPr>
            <a:r>
              <a:rPr lang="en-US" sz="1200" dirty="0">
                <a:solidFill>
                  <a:srgbClr val="000000"/>
                </a:solidFill>
                <a:latin typeface="Arial"/>
                <a:ea typeface="Arial"/>
                <a:cs typeface="Arial"/>
                <a:sym typeface="Arial"/>
              </a:rPr>
              <a:t>Routers manage path information by managing their IP routing tables.</a:t>
            </a:r>
          </a:p>
          <a:p>
            <a:pPr marL="302279" lvl="0" indent="-302279" algn="just" rtl="0">
              <a:lnSpc>
                <a:spcPct val="140000"/>
              </a:lnSpc>
              <a:spcBef>
                <a:spcPts val="792"/>
              </a:spcBef>
              <a:spcAft>
                <a:spcPts val="0"/>
              </a:spcAft>
              <a:buClr>
                <a:schemeClr val="dk1"/>
              </a:buClr>
              <a:buSzPts val="800"/>
              <a:buChar char="●"/>
            </a:pPr>
            <a:endParaRPr lang="en-US" sz="1200" dirty="0"/>
          </a:p>
        </p:txBody>
      </p:sp>
      <p:sp>
        <p:nvSpPr>
          <p:cNvPr id="4" name="Slide Number Placeholder 3">
            <a:extLst>
              <a:ext uri="{FF2B5EF4-FFF2-40B4-BE49-F238E27FC236}">
                <a16:creationId xmlns:a16="http://schemas.microsoft.com/office/drawing/2014/main" id="{FD84A57C-F73A-A124-88D6-892C137CB352}"/>
              </a:ext>
            </a:extLst>
          </p:cNvPr>
          <p:cNvSpPr>
            <a:spLocks noGrp="1"/>
          </p:cNvSpPr>
          <p:nvPr>
            <p:ph type="sldNum" sz="quarter" idx="5"/>
          </p:nvPr>
        </p:nvSpPr>
        <p:spPr/>
        <p:txBody>
          <a:bodyPr/>
          <a:lstStyle/>
          <a:p>
            <a:fld id="{AE8D65D0-745A-455B-BCC8-68F215D10B8B}" type="slidenum">
              <a:rPr lang="en-KE" smtClean="0"/>
              <a:t>21</a:t>
            </a:fld>
            <a:endParaRPr lang="en-KE"/>
          </a:p>
        </p:txBody>
      </p:sp>
    </p:spTree>
    <p:extLst>
      <p:ext uri="{BB962C8B-B14F-4D97-AF65-F5344CB8AC3E}">
        <p14:creationId xmlns:p14="http://schemas.microsoft.com/office/powerpoint/2010/main" val="67549785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1577E99-C56E-A973-E9FB-1A5019F1B76E}"/>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9597B90C-150B-3A8E-843F-26A1CA836528}"/>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050746D6-15D5-EAB2-1FDD-2B8947CE0319}"/>
              </a:ext>
            </a:extLst>
          </p:cNvPr>
          <p:cNvSpPr>
            <a:spLocks noGrp="1"/>
          </p:cNvSpPr>
          <p:nvPr>
            <p:ph type="body" idx="1"/>
          </p:nvPr>
        </p:nvSpPr>
        <p:spPr/>
        <p:txBody>
          <a:bodyPr/>
          <a:lstStyle/>
          <a:p>
            <a:r>
              <a:rPr lang="en-US" b="1" dirty="0"/>
              <a:t>Static Routing</a:t>
            </a:r>
            <a:r>
              <a:rPr lang="en-US" dirty="0"/>
              <a:t>: Network administrator manually configures routes. Simple, secure, but not scalable for large networks.</a:t>
            </a:r>
          </a:p>
          <a:p>
            <a:r>
              <a:rPr lang="en-US" b="1" dirty="0"/>
              <a:t>Dynamic Routing</a:t>
            </a:r>
            <a:r>
              <a:rPr lang="en-US" dirty="0"/>
              <a:t>: Routers use protocols (like OSPF or BGP) to automatically share routing information and find the best paths. Highly scalable but introduces new security vulnerabilities.</a:t>
            </a:r>
            <a:endParaRPr lang="en-KE" dirty="0"/>
          </a:p>
          <a:p>
            <a:pPr marL="302279" lvl="0" indent="-302279" algn="just" rtl="0">
              <a:lnSpc>
                <a:spcPct val="140000"/>
              </a:lnSpc>
              <a:spcBef>
                <a:spcPts val="792"/>
              </a:spcBef>
              <a:spcAft>
                <a:spcPts val="0"/>
              </a:spcAft>
              <a:buClr>
                <a:schemeClr val="dk1"/>
              </a:buClr>
              <a:buSzPts val="800"/>
              <a:buChar char="●"/>
            </a:pPr>
            <a:endParaRPr lang="en-US" sz="1200" dirty="0"/>
          </a:p>
        </p:txBody>
      </p:sp>
      <p:sp>
        <p:nvSpPr>
          <p:cNvPr id="4" name="Slide Number Placeholder 3">
            <a:extLst>
              <a:ext uri="{FF2B5EF4-FFF2-40B4-BE49-F238E27FC236}">
                <a16:creationId xmlns:a16="http://schemas.microsoft.com/office/drawing/2014/main" id="{B6001FC6-6A2F-7AC4-45BE-C87B17D6ACC8}"/>
              </a:ext>
            </a:extLst>
          </p:cNvPr>
          <p:cNvSpPr>
            <a:spLocks noGrp="1"/>
          </p:cNvSpPr>
          <p:nvPr>
            <p:ph type="sldNum" sz="quarter" idx="5"/>
          </p:nvPr>
        </p:nvSpPr>
        <p:spPr/>
        <p:txBody>
          <a:bodyPr/>
          <a:lstStyle/>
          <a:p>
            <a:fld id="{AE8D65D0-745A-455B-BCC8-68F215D10B8B}" type="slidenum">
              <a:rPr lang="en-KE" smtClean="0"/>
              <a:t>22</a:t>
            </a:fld>
            <a:endParaRPr lang="en-KE"/>
          </a:p>
        </p:txBody>
      </p:sp>
    </p:spTree>
    <p:extLst>
      <p:ext uri="{BB962C8B-B14F-4D97-AF65-F5344CB8AC3E}">
        <p14:creationId xmlns:p14="http://schemas.microsoft.com/office/powerpoint/2010/main" val="240861835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94D8671-D9D5-A66A-7844-239ED1C72381}"/>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AC776948-FE11-438E-AAE2-70AC16C560E4}"/>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20683E8F-E973-3115-5836-0922F121C7B0}"/>
              </a:ext>
            </a:extLst>
          </p:cNvPr>
          <p:cNvSpPr>
            <a:spLocks noGrp="1"/>
          </p:cNvSpPr>
          <p:nvPr>
            <p:ph type="body" idx="1"/>
          </p:nvPr>
        </p:nvSpPr>
        <p:spPr/>
        <p:txBody>
          <a:bodyPr/>
          <a:lstStyle/>
          <a:p>
            <a:r>
              <a:rPr lang="en-US" b="1" dirty="0"/>
              <a:t>Static Routing</a:t>
            </a:r>
            <a:r>
              <a:rPr lang="en-US" dirty="0"/>
              <a:t>: Network administrator manually configures routes. Simple, secure, but not scalable for large networks.</a:t>
            </a:r>
          </a:p>
          <a:p>
            <a:r>
              <a:rPr lang="en-US" b="1" dirty="0"/>
              <a:t>Dynamic Routing</a:t>
            </a:r>
            <a:r>
              <a:rPr lang="en-US" dirty="0"/>
              <a:t>: Routers use protocols (like OSPF or BGP) to automatically share routing information and find the best paths. Highly scalable but introduces new security vulnerabilities.</a:t>
            </a:r>
            <a:endParaRPr lang="en-KE" dirty="0"/>
          </a:p>
          <a:p>
            <a:pPr marL="302279" lvl="0" indent="-302279" algn="just" rtl="0">
              <a:lnSpc>
                <a:spcPct val="140000"/>
              </a:lnSpc>
              <a:spcBef>
                <a:spcPts val="792"/>
              </a:spcBef>
              <a:spcAft>
                <a:spcPts val="0"/>
              </a:spcAft>
              <a:buClr>
                <a:schemeClr val="dk1"/>
              </a:buClr>
              <a:buSzPts val="800"/>
              <a:buChar char="●"/>
            </a:pPr>
            <a:endParaRPr lang="en-US" sz="1200" dirty="0"/>
          </a:p>
        </p:txBody>
      </p:sp>
      <p:sp>
        <p:nvSpPr>
          <p:cNvPr id="4" name="Slide Number Placeholder 3">
            <a:extLst>
              <a:ext uri="{FF2B5EF4-FFF2-40B4-BE49-F238E27FC236}">
                <a16:creationId xmlns:a16="http://schemas.microsoft.com/office/drawing/2014/main" id="{F02A8A0B-8B49-7E82-8765-33292974D352}"/>
              </a:ext>
            </a:extLst>
          </p:cNvPr>
          <p:cNvSpPr>
            <a:spLocks noGrp="1"/>
          </p:cNvSpPr>
          <p:nvPr>
            <p:ph type="sldNum" sz="quarter" idx="5"/>
          </p:nvPr>
        </p:nvSpPr>
        <p:spPr/>
        <p:txBody>
          <a:bodyPr/>
          <a:lstStyle/>
          <a:p>
            <a:fld id="{AE8D65D0-745A-455B-BCC8-68F215D10B8B}" type="slidenum">
              <a:rPr lang="en-KE" smtClean="0"/>
              <a:t>23</a:t>
            </a:fld>
            <a:endParaRPr lang="en-KE"/>
          </a:p>
        </p:txBody>
      </p:sp>
    </p:spTree>
    <p:extLst>
      <p:ext uri="{BB962C8B-B14F-4D97-AF65-F5344CB8AC3E}">
        <p14:creationId xmlns:p14="http://schemas.microsoft.com/office/powerpoint/2010/main" val="159239769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Break down the 128-bit address into its components: Global Routing Prefix, Subnet ID, and Interface ID. Explain how this structure is designed for a hierarchical and scalable internet.</a:t>
            </a:r>
          </a:p>
          <a:p>
            <a:endParaRPr lang="en-KE" dirty="0"/>
          </a:p>
        </p:txBody>
      </p:sp>
      <p:sp>
        <p:nvSpPr>
          <p:cNvPr id="4" name="Slide Number Placeholder 3"/>
          <p:cNvSpPr>
            <a:spLocks noGrp="1"/>
          </p:cNvSpPr>
          <p:nvPr>
            <p:ph type="sldNum" sz="quarter" idx="5"/>
          </p:nvPr>
        </p:nvSpPr>
        <p:spPr/>
        <p:txBody>
          <a:bodyPr/>
          <a:lstStyle/>
          <a:p>
            <a:fld id="{AE8D65D0-745A-455B-BCC8-68F215D10B8B}" type="slidenum">
              <a:rPr lang="en-KE" smtClean="0"/>
              <a:t>25</a:t>
            </a:fld>
            <a:endParaRPr lang="en-KE"/>
          </a:p>
        </p:txBody>
      </p:sp>
    </p:spTree>
    <p:extLst>
      <p:ext uri="{BB962C8B-B14F-4D97-AF65-F5344CB8AC3E}">
        <p14:creationId xmlns:p14="http://schemas.microsoft.com/office/powerpoint/2010/main" val="129091930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B6B2C5F-E798-E76F-95CF-7AC07C4625C7}"/>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BC148656-685F-C74F-5CBF-1B00E39AEB75}"/>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7D324D96-B73C-6A20-4FBC-F20A04FCE144}"/>
              </a:ext>
            </a:extLst>
          </p:cNvPr>
          <p:cNvSpPr>
            <a:spLocks noGrp="1"/>
          </p:cNvSpPr>
          <p:nvPr>
            <p:ph type="body" idx="1"/>
          </p:nvPr>
        </p:nvSpPr>
        <p:spPr/>
        <p:txBody>
          <a:bodyPr/>
          <a:lstStyle/>
          <a:p>
            <a:endParaRPr lang="en-KE" dirty="0"/>
          </a:p>
        </p:txBody>
      </p:sp>
      <p:sp>
        <p:nvSpPr>
          <p:cNvPr id="4" name="Slide Number Placeholder 3">
            <a:extLst>
              <a:ext uri="{FF2B5EF4-FFF2-40B4-BE49-F238E27FC236}">
                <a16:creationId xmlns:a16="http://schemas.microsoft.com/office/drawing/2014/main" id="{D3475EE2-7BA6-839B-029A-3AF27653A898}"/>
              </a:ext>
            </a:extLst>
          </p:cNvPr>
          <p:cNvSpPr>
            <a:spLocks noGrp="1"/>
          </p:cNvSpPr>
          <p:nvPr>
            <p:ph type="sldNum" sz="quarter" idx="5"/>
          </p:nvPr>
        </p:nvSpPr>
        <p:spPr/>
        <p:txBody>
          <a:bodyPr/>
          <a:lstStyle/>
          <a:p>
            <a:fld id="{AE8D65D0-745A-455B-BCC8-68F215D10B8B}" type="slidenum">
              <a:rPr lang="en-KE" smtClean="0"/>
              <a:t>26</a:t>
            </a:fld>
            <a:endParaRPr lang="en-KE"/>
          </a:p>
        </p:txBody>
      </p:sp>
    </p:spTree>
    <p:extLst>
      <p:ext uri="{BB962C8B-B14F-4D97-AF65-F5344CB8AC3E}">
        <p14:creationId xmlns:p14="http://schemas.microsoft.com/office/powerpoint/2010/main" val="83977144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9282D0E-3188-E51D-0566-1AA87324E0EB}"/>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DAAA96A9-CAB6-E485-BE30-64F70DDEAE08}"/>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24DA097D-5129-C661-B7F1-A870E0922DB9}"/>
              </a:ext>
            </a:extLst>
          </p:cNvPr>
          <p:cNvSpPr>
            <a:spLocks noGrp="1"/>
          </p:cNvSpPr>
          <p:nvPr>
            <p:ph type="body" idx="1"/>
          </p:nvPr>
        </p:nvSpPr>
        <p:spPr/>
        <p:txBody>
          <a:bodyPr/>
          <a:lstStyle/>
          <a:p>
            <a:r>
              <a:rPr lang="en-US" b="1" dirty="0"/>
              <a:t>What they are:</a:t>
            </a:r>
            <a:r>
              <a:rPr lang="en-US" dirty="0"/>
              <a:t> Unique numerical labels assigned to every device on a network (e.g., computers, servers, printers). Think of it as a device’s street address on the internet.</a:t>
            </a:r>
          </a:p>
          <a:p>
            <a:r>
              <a:rPr lang="en-US" b="1" dirty="0"/>
              <a:t>Why they're important:</a:t>
            </a:r>
            <a:r>
              <a:rPr lang="en-US" dirty="0"/>
              <a:t> IP addresses enable devices to communicate with each other. They are crucial for addressing and routing data packets to their correct destination. Without them, there is no network communication.</a:t>
            </a:r>
          </a:p>
          <a:p>
            <a:endParaRPr lang="en-KE" dirty="0"/>
          </a:p>
          <a:p>
            <a:endParaRPr lang="en-KE" dirty="0"/>
          </a:p>
        </p:txBody>
      </p:sp>
      <p:sp>
        <p:nvSpPr>
          <p:cNvPr id="4" name="Slide Number Placeholder 3">
            <a:extLst>
              <a:ext uri="{FF2B5EF4-FFF2-40B4-BE49-F238E27FC236}">
                <a16:creationId xmlns:a16="http://schemas.microsoft.com/office/drawing/2014/main" id="{722F5B56-A9BB-B6C8-F372-1F82A5ED4CD7}"/>
              </a:ext>
            </a:extLst>
          </p:cNvPr>
          <p:cNvSpPr>
            <a:spLocks noGrp="1"/>
          </p:cNvSpPr>
          <p:nvPr>
            <p:ph type="sldNum" sz="quarter" idx="5"/>
          </p:nvPr>
        </p:nvSpPr>
        <p:spPr/>
        <p:txBody>
          <a:bodyPr/>
          <a:lstStyle/>
          <a:p>
            <a:fld id="{AE8D65D0-745A-455B-BCC8-68F215D10B8B}" type="slidenum">
              <a:rPr lang="en-KE" smtClean="0"/>
              <a:t>5</a:t>
            </a:fld>
            <a:endParaRPr lang="en-KE"/>
          </a:p>
        </p:txBody>
      </p:sp>
    </p:spTree>
    <p:extLst>
      <p:ext uri="{BB962C8B-B14F-4D97-AF65-F5344CB8AC3E}">
        <p14:creationId xmlns:p14="http://schemas.microsoft.com/office/powerpoint/2010/main" val="57572056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34F95D7-0BDE-5B57-26C0-C7884F974735}"/>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30EDE0C2-6983-6DD5-862A-D5BAAF947283}"/>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B4047A9F-AF49-4475-4DB2-4465FDC0F9C3}"/>
              </a:ext>
            </a:extLst>
          </p:cNvPr>
          <p:cNvSpPr>
            <a:spLocks noGrp="1"/>
          </p:cNvSpPr>
          <p:nvPr>
            <p:ph type="body" idx="1"/>
          </p:nvPr>
        </p:nvSpPr>
        <p:spPr/>
        <p:txBody>
          <a:bodyPr/>
          <a:lstStyle/>
          <a:p>
            <a:pPr marL="180000" lvl="0" indent="-180000" algn="l" rtl="0">
              <a:lnSpc>
                <a:spcPct val="125000"/>
              </a:lnSpc>
              <a:spcBef>
                <a:spcPts val="0"/>
              </a:spcBef>
              <a:spcAft>
                <a:spcPts val="0"/>
              </a:spcAft>
              <a:buClr>
                <a:schemeClr val="dk1"/>
              </a:buClr>
              <a:buSzPts val="1100"/>
              <a:buChar char="•"/>
            </a:pPr>
            <a:r>
              <a:rPr lang="en-US" dirty="0"/>
              <a:t>Unicast address: identifies an interface. A packet destined for a unicast address is sent to the interface having that unicast address. In IPv6, an interface may have multiple IPv6 addresses. In addition to GUAs, ULAs, and LLAs, IPv6 has the following special unicast addresses:</a:t>
            </a:r>
          </a:p>
          <a:p>
            <a:pPr marL="540000" lvl="1" indent="-179999" algn="l" rtl="0">
              <a:lnSpc>
                <a:spcPct val="125000"/>
              </a:lnSpc>
              <a:spcBef>
                <a:spcPts val="600"/>
              </a:spcBef>
              <a:spcAft>
                <a:spcPts val="0"/>
              </a:spcAft>
              <a:buClr>
                <a:schemeClr val="dk1"/>
              </a:buClr>
              <a:buSzPts val="1100"/>
              <a:buChar char="▫"/>
            </a:pPr>
            <a:r>
              <a:rPr lang="en-US" dirty="0"/>
              <a:t>Unspecified address: 0:0:0:0:0:0:0:0/128, or ::/128. The address is used as the source address of some packets, for example, Neighbor Solicitation (NS) messages sent during DAD or request packets sent by a client during DHCPv6 initialization.</a:t>
            </a:r>
          </a:p>
          <a:p>
            <a:pPr marL="540000" lvl="1" indent="-179999" algn="l" rtl="0">
              <a:lnSpc>
                <a:spcPct val="125000"/>
              </a:lnSpc>
              <a:spcBef>
                <a:spcPts val="600"/>
              </a:spcBef>
              <a:spcAft>
                <a:spcPts val="0"/>
              </a:spcAft>
              <a:buClr>
                <a:schemeClr val="dk1"/>
              </a:buClr>
              <a:buSzPts val="1100"/>
              <a:buChar char="▫"/>
            </a:pPr>
            <a:r>
              <a:rPr lang="en-US" dirty="0"/>
              <a:t>Loopback address: 0:0:0:0:0:0:0:1/128, or ::1/128, which is used for local loopback (same function as 127.0.0.1 in IPv4). The data packets sent to ::/1 are actually sent to the local end and can be used for loopback tests of local protocol stacks.</a:t>
            </a:r>
          </a:p>
          <a:p>
            <a:pPr marL="180000" lvl="0" indent="-180000" algn="l" rtl="0">
              <a:lnSpc>
                <a:spcPct val="125000"/>
              </a:lnSpc>
              <a:spcBef>
                <a:spcPts val="600"/>
              </a:spcBef>
              <a:spcAft>
                <a:spcPts val="0"/>
              </a:spcAft>
              <a:buClr>
                <a:schemeClr val="dk1"/>
              </a:buClr>
              <a:buSzPts val="1100"/>
              <a:buChar char="•"/>
            </a:pPr>
            <a:r>
              <a:rPr lang="en-US" dirty="0"/>
              <a:t>Multicast address: identifies multiple interfaces. A packet destined for a multicast address is sent to all the interfaces joining in the corresponding multicast group. Only the interfaces that join a multicast group listen to the packets destined for the corresponding multicast address.</a:t>
            </a:r>
          </a:p>
          <a:p>
            <a:pPr marL="180000" lvl="0" indent="-180000" algn="l" rtl="0">
              <a:lnSpc>
                <a:spcPct val="125000"/>
              </a:lnSpc>
              <a:spcBef>
                <a:spcPts val="600"/>
              </a:spcBef>
              <a:spcAft>
                <a:spcPts val="0"/>
              </a:spcAft>
              <a:buClr>
                <a:schemeClr val="dk1"/>
              </a:buClr>
              <a:buSzPts val="1100"/>
              <a:buChar char="•"/>
            </a:pPr>
            <a:r>
              <a:rPr lang="en-US" dirty="0"/>
              <a:t>Anycast address: identifies a group of network interfaces (usually on different nodes). A packet sent to an anycast address is routed to the nearest interface having that address, according to the router's routing table.</a:t>
            </a:r>
          </a:p>
          <a:p>
            <a:pPr marL="180000" lvl="0" indent="-180000" algn="l" rtl="0">
              <a:lnSpc>
                <a:spcPct val="125000"/>
              </a:lnSpc>
              <a:spcBef>
                <a:spcPts val="600"/>
              </a:spcBef>
              <a:spcAft>
                <a:spcPts val="0"/>
              </a:spcAft>
              <a:buClr>
                <a:schemeClr val="dk1"/>
              </a:buClr>
              <a:buSzPts val="1100"/>
              <a:buChar char="•"/>
            </a:pPr>
            <a:r>
              <a:rPr lang="en-US" dirty="0"/>
              <a:t>IPv6 does not define any broadcast address. On an IPv6 network, all broadcast application scenarios are served by IPv6 multicast.</a:t>
            </a:r>
          </a:p>
          <a:p>
            <a:pPr marL="180000" lvl="0" indent="-110150" algn="l" rtl="0">
              <a:lnSpc>
                <a:spcPct val="125000"/>
              </a:lnSpc>
              <a:spcBef>
                <a:spcPts val="600"/>
              </a:spcBef>
              <a:spcAft>
                <a:spcPts val="0"/>
              </a:spcAft>
              <a:buClr>
                <a:schemeClr val="dk1"/>
              </a:buClr>
              <a:buSzPts val="1100"/>
              <a:buNone/>
            </a:pPr>
            <a:endParaRPr lang="en-US" dirty="0"/>
          </a:p>
          <a:p>
            <a:endParaRPr lang="en-KE" dirty="0"/>
          </a:p>
        </p:txBody>
      </p:sp>
      <p:sp>
        <p:nvSpPr>
          <p:cNvPr id="4" name="Slide Number Placeholder 3">
            <a:extLst>
              <a:ext uri="{FF2B5EF4-FFF2-40B4-BE49-F238E27FC236}">
                <a16:creationId xmlns:a16="http://schemas.microsoft.com/office/drawing/2014/main" id="{83E11B2E-66FA-08AD-7F87-7E86C1B63A16}"/>
              </a:ext>
            </a:extLst>
          </p:cNvPr>
          <p:cNvSpPr>
            <a:spLocks noGrp="1"/>
          </p:cNvSpPr>
          <p:nvPr>
            <p:ph type="sldNum" sz="quarter" idx="5"/>
          </p:nvPr>
        </p:nvSpPr>
        <p:spPr/>
        <p:txBody>
          <a:bodyPr/>
          <a:lstStyle/>
          <a:p>
            <a:fld id="{AE8D65D0-745A-455B-BCC8-68F215D10B8B}" type="slidenum">
              <a:rPr lang="en-KE" smtClean="0"/>
              <a:t>27</a:t>
            </a:fld>
            <a:endParaRPr lang="en-KE"/>
          </a:p>
        </p:txBody>
      </p:sp>
    </p:spTree>
    <p:extLst>
      <p:ext uri="{BB962C8B-B14F-4D97-AF65-F5344CB8AC3E}">
        <p14:creationId xmlns:p14="http://schemas.microsoft.com/office/powerpoint/2010/main" val="43187407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8E54DFB-C918-5116-F1D1-E21F272678C9}"/>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00470623-6E28-5AEE-5324-DFBAE78A2996}"/>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4B73664B-2DB8-F76C-135E-1A1110851D0C}"/>
              </a:ext>
            </a:extLst>
          </p:cNvPr>
          <p:cNvSpPr>
            <a:spLocks noGrp="1"/>
          </p:cNvSpPr>
          <p:nvPr>
            <p:ph type="body" idx="1"/>
          </p:nvPr>
        </p:nvSpPr>
        <p:spPr/>
        <p:txBody>
          <a:bodyPr/>
          <a:lstStyle/>
          <a:p>
            <a:endParaRPr lang="en-KE" dirty="0"/>
          </a:p>
        </p:txBody>
      </p:sp>
      <p:sp>
        <p:nvSpPr>
          <p:cNvPr id="4" name="Slide Number Placeholder 3">
            <a:extLst>
              <a:ext uri="{FF2B5EF4-FFF2-40B4-BE49-F238E27FC236}">
                <a16:creationId xmlns:a16="http://schemas.microsoft.com/office/drawing/2014/main" id="{559C1CA8-A390-4BA1-AF33-F26F51FEF03A}"/>
              </a:ext>
            </a:extLst>
          </p:cNvPr>
          <p:cNvSpPr>
            <a:spLocks noGrp="1"/>
          </p:cNvSpPr>
          <p:nvPr>
            <p:ph type="sldNum" sz="quarter" idx="5"/>
          </p:nvPr>
        </p:nvSpPr>
        <p:spPr/>
        <p:txBody>
          <a:bodyPr/>
          <a:lstStyle/>
          <a:p>
            <a:fld id="{AE8D65D0-745A-455B-BCC8-68F215D10B8B}" type="slidenum">
              <a:rPr lang="en-KE" smtClean="0"/>
              <a:t>28</a:t>
            </a:fld>
            <a:endParaRPr lang="en-KE"/>
          </a:p>
        </p:txBody>
      </p:sp>
    </p:spTree>
    <p:extLst>
      <p:ext uri="{BB962C8B-B14F-4D97-AF65-F5344CB8AC3E}">
        <p14:creationId xmlns:p14="http://schemas.microsoft.com/office/powerpoint/2010/main" val="267290763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B6F287E-233D-7D03-A6CF-FAB5B34D9936}"/>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CA45208A-D90F-0561-5A63-2B1E1BC4EA71}"/>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147D6A81-A473-EC56-972A-C899CCFE8FE5}"/>
              </a:ext>
            </a:extLst>
          </p:cNvPr>
          <p:cNvSpPr>
            <a:spLocks noGrp="1"/>
          </p:cNvSpPr>
          <p:nvPr>
            <p:ph type="body" idx="1"/>
          </p:nvPr>
        </p:nvSpPr>
        <p:spPr/>
        <p:txBody>
          <a:bodyPr/>
          <a:lstStyle/>
          <a:p>
            <a:endParaRPr lang="en-KE" dirty="0"/>
          </a:p>
        </p:txBody>
      </p:sp>
      <p:sp>
        <p:nvSpPr>
          <p:cNvPr id="4" name="Slide Number Placeholder 3">
            <a:extLst>
              <a:ext uri="{FF2B5EF4-FFF2-40B4-BE49-F238E27FC236}">
                <a16:creationId xmlns:a16="http://schemas.microsoft.com/office/drawing/2014/main" id="{8F75E7C6-01CD-4AD4-F521-8CA8C19C3773}"/>
              </a:ext>
            </a:extLst>
          </p:cNvPr>
          <p:cNvSpPr>
            <a:spLocks noGrp="1"/>
          </p:cNvSpPr>
          <p:nvPr>
            <p:ph type="sldNum" sz="quarter" idx="5"/>
          </p:nvPr>
        </p:nvSpPr>
        <p:spPr/>
        <p:txBody>
          <a:bodyPr/>
          <a:lstStyle/>
          <a:p>
            <a:fld id="{AE8D65D0-745A-455B-BCC8-68F215D10B8B}" type="slidenum">
              <a:rPr lang="en-KE" smtClean="0"/>
              <a:t>29</a:t>
            </a:fld>
            <a:endParaRPr lang="en-KE"/>
          </a:p>
        </p:txBody>
      </p:sp>
    </p:spTree>
    <p:extLst>
      <p:ext uri="{BB962C8B-B14F-4D97-AF65-F5344CB8AC3E}">
        <p14:creationId xmlns:p14="http://schemas.microsoft.com/office/powerpoint/2010/main" val="41419995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9A3366B-7224-668A-AF4F-ED826288E524}"/>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8050008A-8467-6FB3-8311-CE8E1FE12C8E}"/>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9CC7BCDB-2433-FADA-E821-1F335BF74156}"/>
              </a:ext>
            </a:extLst>
          </p:cNvPr>
          <p:cNvSpPr>
            <a:spLocks noGrp="1"/>
          </p:cNvSpPr>
          <p:nvPr>
            <p:ph type="body" idx="1"/>
          </p:nvPr>
        </p:nvSpPr>
        <p:spPr/>
        <p:txBody>
          <a:bodyPr/>
          <a:lstStyle/>
          <a:p>
            <a:endParaRPr lang="en-KE" dirty="0"/>
          </a:p>
        </p:txBody>
      </p:sp>
      <p:sp>
        <p:nvSpPr>
          <p:cNvPr id="4" name="Slide Number Placeholder 3">
            <a:extLst>
              <a:ext uri="{FF2B5EF4-FFF2-40B4-BE49-F238E27FC236}">
                <a16:creationId xmlns:a16="http://schemas.microsoft.com/office/drawing/2014/main" id="{9F1EA438-A81D-C2DC-A6FC-2C92DE583B3D}"/>
              </a:ext>
            </a:extLst>
          </p:cNvPr>
          <p:cNvSpPr>
            <a:spLocks noGrp="1"/>
          </p:cNvSpPr>
          <p:nvPr>
            <p:ph type="sldNum" sz="quarter" idx="5"/>
          </p:nvPr>
        </p:nvSpPr>
        <p:spPr/>
        <p:txBody>
          <a:bodyPr/>
          <a:lstStyle/>
          <a:p>
            <a:fld id="{AE8D65D0-745A-455B-BCC8-68F215D10B8B}" type="slidenum">
              <a:rPr lang="en-KE" smtClean="0"/>
              <a:t>31</a:t>
            </a:fld>
            <a:endParaRPr lang="en-KE"/>
          </a:p>
        </p:txBody>
      </p:sp>
    </p:spTree>
    <p:extLst>
      <p:ext uri="{BB962C8B-B14F-4D97-AF65-F5344CB8AC3E}">
        <p14:creationId xmlns:p14="http://schemas.microsoft.com/office/powerpoint/2010/main" val="218859500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1937C09-F379-A0B8-0F16-933C8C14B1A4}"/>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8AFA1D7A-FC77-BA5E-8F82-AAF485FD4C33}"/>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B7DF61E2-B4E4-234D-CE8D-CF0EE56168B1}"/>
              </a:ext>
            </a:extLst>
          </p:cNvPr>
          <p:cNvSpPr>
            <a:spLocks noGrp="1"/>
          </p:cNvSpPr>
          <p:nvPr>
            <p:ph type="body" idx="1"/>
          </p:nvPr>
        </p:nvSpPr>
        <p:spPr/>
        <p:txBody>
          <a:bodyPr/>
          <a:lstStyle/>
          <a:p>
            <a:endParaRPr lang="en-KE" dirty="0"/>
          </a:p>
        </p:txBody>
      </p:sp>
      <p:sp>
        <p:nvSpPr>
          <p:cNvPr id="4" name="Slide Number Placeholder 3">
            <a:extLst>
              <a:ext uri="{FF2B5EF4-FFF2-40B4-BE49-F238E27FC236}">
                <a16:creationId xmlns:a16="http://schemas.microsoft.com/office/drawing/2014/main" id="{EE423C66-CB4F-A5EC-D44F-A2848D4FB1AB}"/>
              </a:ext>
            </a:extLst>
          </p:cNvPr>
          <p:cNvSpPr>
            <a:spLocks noGrp="1"/>
          </p:cNvSpPr>
          <p:nvPr>
            <p:ph type="sldNum" sz="quarter" idx="5"/>
          </p:nvPr>
        </p:nvSpPr>
        <p:spPr/>
        <p:txBody>
          <a:bodyPr/>
          <a:lstStyle/>
          <a:p>
            <a:fld id="{AE8D65D0-745A-455B-BCC8-68F215D10B8B}" type="slidenum">
              <a:rPr lang="en-KE" smtClean="0"/>
              <a:t>32</a:t>
            </a:fld>
            <a:endParaRPr lang="en-KE"/>
          </a:p>
        </p:txBody>
      </p:sp>
    </p:spTree>
    <p:extLst>
      <p:ext uri="{BB962C8B-B14F-4D97-AF65-F5344CB8AC3E}">
        <p14:creationId xmlns:p14="http://schemas.microsoft.com/office/powerpoint/2010/main" val="362460002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ED042DA-2BC4-A98F-59EC-D80339CF2764}"/>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D145F8D6-058C-8DB4-00F8-268D99B71BB3}"/>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7CAEA66B-698C-70A1-5607-F37C1E86BC6A}"/>
              </a:ext>
            </a:extLst>
          </p:cNvPr>
          <p:cNvSpPr>
            <a:spLocks noGrp="1"/>
          </p:cNvSpPr>
          <p:nvPr>
            <p:ph type="body" idx="1"/>
          </p:nvPr>
        </p:nvSpPr>
        <p:spPr/>
        <p:txBody>
          <a:bodyPr/>
          <a:lstStyle/>
          <a:p>
            <a:endParaRPr lang="en-KE" dirty="0"/>
          </a:p>
        </p:txBody>
      </p:sp>
      <p:sp>
        <p:nvSpPr>
          <p:cNvPr id="4" name="Slide Number Placeholder 3">
            <a:extLst>
              <a:ext uri="{FF2B5EF4-FFF2-40B4-BE49-F238E27FC236}">
                <a16:creationId xmlns:a16="http://schemas.microsoft.com/office/drawing/2014/main" id="{C450472E-5BEF-0E4D-C27E-AA342DA047BE}"/>
              </a:ext>
            </a:extLst>
          </p:cNvPr>
          <p:cNvSpPr>
            <a:spLocks noGrp="1"/>
          </p:cNvSpPr>
          <p:nvPr>
            <p:ph type="sldNum" sz="quarter" idx="5"/>
          </p:nvPr>
        </p:nvSpPr>
        <p:spPr/>
        <p:txBody>
          <a:bodyPr/>
          <a:lstStyle/>
          <a:p>
            <a:fld id="{AE8D65D0-745A-455B-BCC8-68F215D10B8B}" type="slidenum">
              <a:rPr lang="en-KE" smtClean="0"/>
              <a:t>33</a:t>
            </a:fld>
            <a:endParaRPr lang="en-KE"/>
          </a:p>
        </p:txBody>
      </p:sp>
    </p:spTree>
    <p:extLst>
      <p:ext uri="{BB962C8B-B14F-4D97-AF65-F5344CB8AC3E}">
        <p14:creationId xmlns:p14="http://schemas.microsoft.com/office/powerpoint/2010/main" val="129563329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F056159-618F-80BC-965B-5D47A8639DDC}"/>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289F7431-61FA-A2B4-9EA0-E82DFE4CBB31}"/>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2846207B-3D52-8709-E56D-388111156D7E}"/>
              </a:ext>
            </a:extLst>
          </p:cNvPr>
          <p:cNvSpPr>
            <a:spLocks noGrp="1"/>
          </p:cNvSpPr>
          <p:nvPr>
            <p:ph type="body" idx="1"/>
          </p:nvPr>
        </p:nvSpPr>
        <p:spPr/>
        <p:txBody>
          <a:bodyPr/>
          <a:lstStyle/>
          <a:p>
            <a:endParaRPr lang="en-KE" dirty="0"/>
          </a:p>
        </p:txBody>
      </p:sp>
      <p:sp>
        <p:nvSpPr>
          <p:cNvPr id="4" name="Slide Number Placeholder 3">
            <a:extLst>
              <a:ext uri="{FF2B5EF4-FFF2-40B4-BE49-F238E27FC236}">
                <a16:creationId xmlns:a16="http://schemas.microsoft.com/office/drawing/2014/main" id="{F8FA1E29-5555-C291-0C5A-31A08D2B1BD8}"/>
              </a:ext>
            </a:extLst>
          </p:cNvPr>
          <p:cNvSpPr>
            <a:spLocks noGrp="1"/>
          </p:cNvSpPr>
          <p:nvPr>
            <p:ph type="sldNum" sz="quarter" idx="5"/>
          </p:nvPr>
        </p:nvSpPr>
        <p:spPr/>
        <p:txBody>
          <a:bodyPr/>
          <a:lstStyle/>
          <a:p>
            <a:fld id="{AE8D65D0-745A-455B-BCC8-68F215D10B8B}" type="slidenum">
              <a:rPr lang="en-KE" smtClean="0"/>
              <a:t>35</a:t>
            </a:fld>
            <a:endParaRPr lang="en-KE"/>
          </a:p>
        </p:txBody>
      </p:sp>
    </p:spTree>
    <p:extLst>
      <p:ext uri="{BB962C8B-B14F-4D97-AF65-F5344CB8AC3E}">
        <p14:creationId xmlns:p14="http://schemas.microsoft.com/office/powerpoint/2010/main" val="467389713"/>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100F2CF-EDB8-FD33-B193-B5DCF5E67CA6}"/>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206D783-E3B9-6FEC-68CE-B73742AAEF71}"/>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99E30A1D-4699-B814-46A3-38B802579F30}"/>
              </a:ext>
            </a:extLst>
          </p:cNvPr>
          <p:cNvSpPr>
            <a:spLocks noGrp="1"/>
          </p:cNvSpPr>
          <p:nvPr>
            <p:ph type="body" idx="1"/>
          </p:nvPr>
        </p:nvSpPr>
        <p:spPr/>
        <p:txBody>
          <a:bodyPr/>
          <a:lstStyle/>
          <a:p>
            <a:endParaRPr lang="en-KE" dirty="0"/>
          </a:p>
        </p:txBody>
      </p:sp>
      <p:sp>
        <p:nvSpPr>
          <p:cNvPr id="4" name="Slide Number Placeholder 3">
            <a:extLst>
              <a:ext uri="{FF2B5EF4-FFF2-40B4-BE49-F238E27FC236}">
                <a16:creationId xmlns:a16="http://schemas.microsoft.com/office/drawing/2014/main" id="{58EEACEA-C460-289B-613A-6E88300A09C3}"/>
              </a:ext>
            </a:extLst>
          </p:cNvPr>
          <p:cNvSpPr>
            <a:spLocks noGrp="1"/>
          </p:cNvSpPr>
          <p:nvPr>
            <p:ph type="sldNum" sz="quarter" idx="5"/>
          </p:nvPr>
        </p:nvSpPr>
        <p:spPr/>
        <p:txBody>
          <a:bodyPr/>
          <a:lstStyle/>
          <a:p>
            <a:fld id="{AE8D65D0-745A-455B-BCC8-68F215D10B8B}" type="slidenum">
              <a:rPr lang="en-KE" smtClean="0"/>
              <a:t>36</a:t>
            </a:fld>
            <a:endParaRPr lang="en-KE"/>
          </a:p>
        </p:txBody>
      </p:sp>
    </p:spTree>
    <p:extLst>
      <p:ext uri="{BB962C8B-B14F-4D97-AF65-F5344CB8AC3E}">
        <p14:creationId xmlns:p14="http://schemas.microsoft.com/office/powerpoint/2010/main" val="1673280517"/>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2A6E79A-A5F9-6608-416E-99F31320033B}"/>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7B18CC62-7D1A-B298-35CF-46064E45E477}"/>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F384EE0C-AE1B-3C40-2E27-66FAD79C1A03}"/>
              </a:ext>
            </a:extLst>
          </p:cNvPr>
          <p:cNvSpPr>
            <a:spLocks noGrp="1"/>
          </p:cNvSpPr>
          <p:nvPr>
            <p:ph type="body" idx="1"/>
          </p:nvPr>
        </p:nvSpPr>
        <p:spPr/>
        <p:txBody>
          <a:bodyPr/>
          <a:lstStyle/>
          <a:p>
            <a:endParaRPr lang="en-KE" dirty="0"/>
          </a:p>
        </p:txBody>
      </p:sp>
      <p:sp>
        <p:nvSpPr>
          <p:cNvPr id="4" name="Slide Number Placeholder 3">
            <a:extLst>
              <a:ext uri="{FF2B5EF4-FFF2-40B4-BE49-F238E27FC236}">
                <a16:creationId xmlns:a16="http://schemas.microsoft.com/office/drawing/2014/main" id="{6251D91A-A2ED-184A-5B18-696163D146E4}"/>
              </a:ext>
            </a:extLst>
          </p:cNvPr>
          <p:cNvSpPr>
            <a:spLocks noGrp="1"/>
          </p:cNvSpPr>
          <p:nvPr>
            <p:ph type="sldNum" sz="quarter" idx="5"/>
          </p:nvPr>
        </p:nvSpPr>
        <p:spPr/>
        <p:txBody>
          <a:bodyPr/>
          <a:lstStyle/>
          <a:p>
            <a:fld id="{AE8D65D0-745A-455B-BCC8-68F215D10B8B}" type="slidenum">
              <a:rPr lang="en-KE" smtClean="0"/>
              <a:t>37</a:t>
            </a:fld>
            <a:endParaRPr lang="en-KE"/>
          </a:p>
        </p:txBody>
      </p:sp>
    </p:spTree>
    <p:extLst>
      <p:ext uri="{BB962C8B-B14F-4D97-AF65-F5344CB8AC3E}">
        <p14:creationId xmlns:p14="http://schemas.microsoft.com/office/powerpoint/2010/main" val="927438639"/>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BEFE55A-F62C-8CEB-7A8D-D5BC4B40C0AC}"/>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007CA281-A65B-8F34-59BA-907AFAF6324C}"/>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5581502D-05F5-0B3D-A752-BB6E6D05372F}"/>
              </a:ext>
            </a:extLst>
          </p:cNvPr>
          <p:cNvSpPr>
            <a:spLocks noGrp="1"/>
          </p:cNvSpPr>
          <p:nvPr>
            <p:ph type="body" idx="1"/>
          </p:nvPr>
        </p:nvSpPr>
        <p:spPr/>
        <p:txBody>
          <a:bodyPr/>
          <a:lstStyle/>
          <a:p>
            <a:endParaRPr lang="en-KE" dirty="0"/>
          </a:p>
        </p:txBody>
      </p:sp>
      <p:sp>
        <p:nvSpPr>
          <p:cNvPr id="4" name="Slide Number Placeholder 3">
            <a:extLst>
              <a:ext uri="{FF2B5EF4-FFF2-40B4-BE49-F238E27FC236}">
                <a16:creationId xmlns:a16="http://schemas.microsoft.com/office/drawing/2014/main" id="{D9E941A2-6DE5-55A9-5D08-B511D0CD378B}"/>
              </a:ext>
            </a:extLst>
          </p:cNvPr>
          <p:cNvSpPr>
            <a:spLocks noGrp="1"/>
          </p:cNvSpPr>
          <p:nvPr>
            <p:ph type="sldNum" sz="quarter" idx="5"/>
          </p:nvPr>
        </p:nvSpPr>
        <p:spPr/>
        <p:txBody>
          <a:bodyPr/>
          <a:lstStyle/>
          <a:p>
            <a:fld id="{AE8D65D0-745A-455B-BCC8-68F215D10B8B}" type="slidenum">
              <a:rPr lang="en-KE" smtClean="0"/>
              <a:t>38</a:t>
            </a:fld>
            <a:endParaRPr lang="en-KE"/>
          </a:p>
        </p:txBody>
      </p:sp>
    </p:spTree>
    <p:extLst>
      <p:ext uri="{BB962C8B-B14F-4D97-AF65-F5344CB8AC3E}">
        <p14:creationId xmlns:p14="http://schemas.microsoft.com/office/powerpoint/2010/main" val="384766740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A foundation of security:</a:t>
            </a:r>
            <a:r>
              <a:rPr lang="en-US" dirty="0"/>
              <a:t> IP addresses are the primary identifiers used in security tools. A firewall, for example, makes decisions to permit or deny traffic based on source and destination IP addresses.</a:t>
            </a:r>
          </a:p>
          <a:p>
            <a:r>
              <a:rPr lang="en-US" b="1" dirty="0"/>
              <a:t>Logging and forensics:</a:t>
            </a:r>
            <a:r>
              <a:rPr lang="en-US" dirty="0"/>
              <a:t> When a security incident occurs, network logs often contain IP addresses of the involved devices, which is critical for tracing the attack path and identifying compromised systems.</a:t>
            </a:r>
          </a:p>
          <a:p>
            <a:r>
              <a:rPr lang="en-US" b="1" dirty="0"/>
              <a:t>Access Control Lists (ACLs):</a:t>
            </a:r>
            <a:r>
              <a:rPr lang="en-US" dirty="0"/>
              <a:t> These are lists of rules that control network traffic, and they are almost always based on IP addresses.</a:t>
            </a:r>
          </a:p>
          <a:p>
            <a:endParaRPr lang="en-KE" dirty="0"/>
          </a:p>
          <a:p>
            <a:endParaRPr lang="en-KE" dirty="0"/>
          </a:p>
        </p:txBody>
      </p:sp>
      <p:sp>
        <p:nvSpPr>
          <p:cNvPr id="4" name="Slide Number Placeholder 3"/>
          <p:cNvSpPr>
            <a:spLocks noGrp="1"/>
          </p:cNvSpPr>
          <p:nvPr>
            <p:ph type="sldNum" sz="quarter" idx="5"/>
          </p:nvPr>
        </p:nvSpPr>
        <p:spPr/>
        <p:txBody>
          <a:bodyPr/>
          <a:lstStyle/>
          <a:p>
            <a:fld id="{AE8D65D0-745A-455B-BCC8-68F215D10B8B}" type="slidenum">
              <a:rPr lang="en-KE" smtClean="0"/>
              <a:t>6</a:t>
            </a:fld>
            <a:endParaRPr lang="en-KE"/>
          </a:p>
        </p:txBody>
      </p:sp>
    </p:spTree>
    <p:extLst>
      <p:ext uri="{BB962C8B-B14F-4D97-AF65-F5344CB8AC3E}">
        <p14:creationId xmlns:p14="http://schemas.microsoft.com/office/powerpoint/2010/main" val="2063309392"/>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3747855-5FD1-D961-FE0A-5522E4403516}"/>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28376508-AEC3-9C22-9A98-A73F948084D5}"/>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E4ED4835-DED6-0D16-2FD4-141346BA8E61}"/>
              </a:ext>
            </a:extLst>
          </p:cNvPr>
          <p:cNvSpPr>
            <a:spLocks noGrp="1"/>
          </p:cNvSpPr>
          <p:nvPr>
            <p:ph type="body" idx="1"/>
          </p:nvPr>
        </p:nvSpPr>
        <p:spPr/>
        <p:txBody>
          <a:bodyPr/>
          <a:lstStyle/>
          <a:p>
            <a:endParaRPr lang="en-KE" dirty="0"/>
          </a:p>
        </p:txBody>
      </p:sp>
      <p:sp>
        <p:nvSpPr>
          <p:cNvPr id="4" name="Slide Number Placeholder 3">
            <a:extLst>
              <a:ext uri="{FF2B5EF4-FFF2-40B4-BE49-F238E27FC236}">
                <a16:creationId xmlns:a16="http://schemas.microsoft.com/office/drawing/2014/main" id="{A64CB79A-8CCE-F545-FC66-7CC9F8878150}"/>
              </a:ext>
            </a:extLst>
          </p:cNvPr>
          <p:cNvSpPr>
            <a:spLocks noGrp="1"/>
          </p:cNvSpPr>
          <p:nvPr>
            <p:ph type="sldNum" sz="quarter" idx="5"/>
          </p:nvPr>
        </p:nvSpPr>
        <p:spPr/>
        <p:txBody>
          <a:bodyPr/>
          <a:lstStyle/>
          <a:p>
            <a:fld id="{AE8D65D0-745A-455B-BCC8-68F215D10B8B}" type="slidenum">
              <a:rPr lang="en-KE" smtClean="0"/>
              <a:t>39</a:t>
            </a:fld>
            <a:endParaRPr lang="en-KE"/>
          </a:p>
        </p:txBody>
      </p:sp>
    </p:spTree>
    <p:extLst>
      <p:ext uri="{BB962C8B-B14F-4D97-AF65-F5344CB8AC3E}">
        <p14:creationId xmlns:p14="http://schemas.microsoft.com/office/powerpoint/2010/main" val="242688800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B459CC2-0BCF-6782-DCC0-6C76A3EA0BC2}"/>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A911DEE7-1129-C8EA-EC26-C2F83D754DAE}"/>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87FB288C-0F2D-09C7-270C-CE2E833FEED9}"/>
              </a:ext>
            </a:extLst>
          </p:cNvPr>
          <p:cNvSpPr>
            <a:spLocks noGrp="1"/>
          </p:cNvSpPr>
          <p:nvPr>
            <p:ph type="body" idx="1"/>
          </p:nvPr>
        </p:nvSpPr>
        <p:spPr/>
        <p:txBody>
          <a:bodyPr/>
          <a:lstStyle/>
          <a:p>
            <a:r>
              <a:rPr lang="en-US" sz="1200" b="0" i="0" kern="1200" dirty="0">
                <a:solidFill>
                  <a:schemeClr val="tx1"/>
                </a:solidFill>
                <a:effectLst/>
                <a:latin typeface="+mn-lt"/>
                <a:ea typeface="+mn-ea"/>
                <a:cs typeface="+mn-cs"/>
              </a:rPr>
              <a:t>IPv4 is short for Internet Protocol version 4. The 4th version of the Internet protocol (IP) is still a popular protocol for communication over the Internet. It establishes the rules and limitations for communication over the Internet or on a local network. Thanks to the IP, we can have interconnected network routing with packet forwarding because it defines the format, and the communications, use IPv4 addresses, and routes data.</a:t>
            </a:r>
          </a:p>
          <a:p>
            <a:r>
              <a:rPr lang="en-US" sz="1200" b="0" i="0" kern="1200" dirty="0">
                <a:solidFill>
                  <a:schemeClr val="tx1"/>
                </a:solidFill>
                <a:effectLst/>
                <a:latin typeface="+mn-lt"/>
                <a:ea typeface="+mn-ea"/>
                <a:cs typeface="+mn-cs"/>
              </a:rPr>
              <a:t>In contrast to the transmission Control Protocol (TCP), the Ipv4 protocol does not need to guarantee delivery, and that makes it a connectionless protocol. It functions on the best-effort delivery model and makes it fast.</a:t>
            </a:r>
          </a:p>
          <a:p>
            <a:r>
              <a:rPr lang="en-US" sz="1200" b="0" i="0" kern="1200" dirty="0">
                <a:solidFill>
                  <a:schemeClr val="tx1"/>
                </a:solidFill>
                <a:effectLst/>
                <a:latin typeface="+mn-lt"/>
                <a:ea typeface="+mn-ea"/>
                <a:cs typeface="+mn-cs"/>
              </a:rPr>
              <a:t>IPv4 was first described in 1981 by the Internet Engineering Task Force (IETF, RFC 791) and was later adopted by the Department of Defense of The USA in 1982, SATNET in 1982, and ARPANET in 1983. </a:t>
            </a:r>
          </a:p>
          <a:p>
            <a:r>
              <a:rPr lang="en-US" sz="1200" b="0" i="0" kern="1200" dirty="0">
                <a:solidFill>
                  <a:schemeClr val="tx1"/>
                </a:solidFill>
                <a:effectLst/>
                <a:latin typeface="+mn-lt"/>
                <a:ea typeface="+mn-ea"/>
                <a:cs typeface="+mn-cs"/>
              </a:rPr>
              <a:t>We can’t miss talking about IPv4 addresses too. An IPv4 address is a 32-bit address that identifies a device on a network. It is made of 4 groups of numbers (octets) with up to 3 numbers each. The IPv4 will identify the network and the individual host on the network. </a:t>
            </a:r>
          </a:p>
          <a:p>
            <a:endParaRPr lang="en-US" sz="1200" b="0" i="0" kern="1200" dirty="0">
              <a:solidFill>
                <a:schemeClr val="tx1"/>
              </a:solidFill>
              <a:effectLst/>
              <a:latin typeface="+mn-lt"/>
              <a:ea typeface="+mn-ea"/>
              <a:cs typeface="+mn-cs"/>
            </a:endParaRPr>
          </a:p>
          <a:p>
            <a:r>
              <a:rPr lang="en-US" sz="1200" b="0" i="0" kern="1200" dirty="0">
                <a:solidFill>
                  <a:schemeClr val="tx1"/>
                </a:solidFill>
                <a:effectLst/>
                <a:latin typeface="+mn-lt"/>
                <a:ea typeface="+mn-ea"/>
                <a:cs typeface="+mn-cs"/>
              </a:rPr>
              <a:t>The problems that IPv4 has are the following:</a:t>
            </a:r>
          </a:p>
          <a:p>
            <a:r>
              <a:rPr lang="en-US" sz="1200" b="0" i="0" kern="1200" dirty="0">
                <a:solidFill>
                  <a:schemeClr val="tx1"/>
                </a:solidFill>
                <a:effectLst/>
                <a:latin typeface="+mn-lt"/>
                <a:ea typeface="+mn-ea"/>
                <a:cs typeface="+mn-cs"/>
              </a:rPr>
              <a:t>IP address exhaustion. The business needs for IP addresses can’t be satisfied with IPv4 addresses only, so they are already migrating to IPv6. </a:t>
            </a:r>
          </a:p>
          <a:p>
            <a:r>
              <a:rPr lang="en-US" sz="1200" b="0" i="0" kern="1200" dirty="0">
                <a:solidFill>
                  <a:schemeClr val="tx1"/>
                </a:solidFill>
                <a:effectLst/>
                <a:latin typeface="+mn-lt"/>
                <a:ea typeface="+mn-ea"/>
                <a:cs typeface="+mn-cs"/>
              </a:rPr>
              <a:t>No </a:t>
            </a:r>
            <a:r>
              <a:rPr lang="en-US" sz="1200" b="0" i="0" u="none" strike="noStrike" kern="1200" dirty="0">
                <a:solidFill>
                  <a:schemeClr val="tx1"/>
                </a:solidFill>
                <a:effectLst/>
                <a:latin typeface="+mn-lt"/>
                <a:ea typeface="+mn-ea"/>
                <a:cs typeface="+mn-cs"/>
                <a:hlinkClick r:id="rId3"/>
              </a:rPr>
              <a:t>IPsec</a:t>
            </a:r>
            <a:r>
              <a:rPr lang="en-US" sz="1200" b="0" i="0" kern="1200" dirty="0">
                <a:solidFill>
                  <a:schemeClr val="tx1"/>
                </a:solidFill>
                <a:effectLst/>
                <a:latin typeface="+mn-lt"/>
                <a:ea typeface="+mn-ea"/>
                <a:cs typeface="+mn-cs"/>
              </a:rPr>
              <a:t> support by default. You can still enable it, but it is a lot easier with the newer IP. </a:t>
            </a:r>
          </a:p>
          <a:p>
            <a:r>
              <a:rPr lang="en-US" sz="1200" b="0" i="0" kern="1200" dirty="0">
                <a:solidFill>
                  <a:schemeClr val="tx1"/>
                </a:solidFill>
                <a:effectLst/>
                <a:latin typeface="+mn-lt"/>
                <a:ea typeface="+mn-ea"/>
                <a:cs typeface="+mn-cs"/>
              </a:rPr>
              <a:t>Limited header in which you can’t add extra parameters. </a:t>
            </a:r>
          </a:p>
          <a:p>
            <a:r>
              <a:rPr lang="en-US" sz="1200" b="0" i="0" kern="1200" dirty="0">
                <a:solidFill>
                  <a:schemeClr val="tx1"/>
                </a:solidFill>
                <a:effectLst/>
                <a:latin typeface="+mn-lt"/>
                <a:ea typeface="+mn-ea"/>
                <a:cs typeface="+mn-cs"/>
              </a:rPr>
              <a:t>It is getting too expensive with prices above $25 per IP address.</a:t>
            </a:r>
          </a:p>
          <a:p>
            <a:endParaRPr lang="en-KE" dirty="0"/>
          </a:p>
        </p:txBody>
      </p:sp>
      <p:sp>
        <p:nvSpPr>
          <p:cNvPr id="4" name="Slide Number Placeholder 3">
            <a:extLst>
              <a:ext uri="{FF2B5EF4-FFF2-40B4-BE49-F238E27FC236}">
                <a16:creationId xmlns:a16="http://schemas.microsoft.com/office/drawing/2014/main" id="{EF8C8DF2-C9AA-E10A-E6D7-2E85C59E2F5D}"/>
              </a:ext>
            </a:extLst>
          </p:cNvPr>
          <p:cNvSpPr>
            <a:spLocks noGrp="1"/>
          </p:cNvSpPr>
          <p:nvPr>
            <p:ph type="sldNum" sz="quarter" idx="5"/>
          </p:nvPr>
        </p:nvSpPr>
        <p:spPr/>
        <p:txBody>
          <a:bodyPr/>
          <a:lstStyle/>
          <a:p>
            <a:fld id="{AE8D65D0-745A-455B-BCC8-68F215D10B8B}" type="slidenum">
              <a:rPr lang="en-KE" smtClean="0"/>
              <a:t>8</a:t>
            </a:fld>
            <a:endParaRPr lang="en-KE"/>
          </a:p>
        </p:txBody>
      </p:sp>
    </p:spTree>
    <p:extLst>
      <p:ext uri="{BB962C8B-B14F-4D97-AF65-F5344CB8AC3E}">
        <p14:creationId xmlns:p14="http://schemas.microsoft.com/office/powerpoint/2010/main" val="83515844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kern="1200" dirty="0">
                <a:solidFill>
                  <a:schemeClr val="tx1"/>
                </a:solidFill>
                <a:effectLst/>
                <a:latin typeface="+mn-lt"/>
                <a:ea typeface="+mn-ea"/>
                <a:cs typeface="+mn-cs"/>
              </a:rPr>
              <a:t>Source: https://www.adroitacademy.com/blog/What-are-the-classes-of-IPv4-Addresses</a:t>
            </a:r>
            <a:br>
              <a:rPr lang="en-US" sz="1200" b="0" i="0" kern="1200" dirty="0">
                <a:solidFill>
                  <a:schemeClr val="tx1"/>
                </a:solidFill>
                <a:effectLst/>
                <a:latin typeface="+mn-lt"/>
                <a:ea typeface="+mn-ea"/>
                <a:cs typeface="+mn-cs"/>
              </a:rPr>
            </a:br>
            <a:r>
              <a:rPr lang="en-US" sz="1200" b="0" i="0" kern="1200" dirty="0">
                <a:solidFill>
                  <a:schemeClr val="tx1"/>
                </a:solidFill>
                <a:effectLst/>
                <a:latin typeface="+mn-lt"/>
                <a:ea typeface="+mn-ea"/>
                <a:cs typeface="+mn-cs"/>
              </a:rPr>
              <a:t>IP address classification refers to the categorization of IP addresses into different classes based on their network structure and address range. This classification was relevant mainly in the context of IPv4 (Internet Protocol version 4), as it used a fixed-length 32-bit address space. With the introduction of IPv6 (Internet Protocol version 6), which has a much larger address space, the concept of IP address classification became less significant.</a:t>
            </a:r>
          </a:p>
          <a:p>
            <a:r>
              <a:rPr lang="en-US" sz="1200" b="0" i="0" kern="1200" dirty="0">
                <a:solidFill>
                  <a:schemeClr val="tx1"/>
                </a:solidFill>
                <a:effectLst/>
                <a:latin typeface="+mn-lt"/>
                <a:ea typeface="+mn-ea"/>
                <a:cs typeface="+mn-cs"/>
              </a:rPr>
              <a:t>In IPv4, the IP address is divided into two parts: the network part and the host part. The division between the network and host parts is determined by the subnet mask. The subnet mask is a 32-bit value that consists of consecutive 1 (binary) in the network part followed by consecutive 0 (binary) in the host part.</a:t>
            </a:r>
          </a:p>
          <a:p>
            <a:r>
              <a:rPr lang="en-US" sz="1200" b="0" i="0" kern="1200" dirty="0">
                <a:solidFill>
                  <a:schemeClr val="tx1"/>
                </a:solidFill>
                <a:effectLst/>
                <a:latin typeface="+mn-lt"/>
                <a:ea typeface="+mn-ea"/>
                <a:cs typeface="+mn-cs"/>
              </a:rPr>
              <a:t>There are five IPv4 address classes (Class A to Class E) designated as follows:</a:t>
            </a:r>
          </a:p>
          <a:p>
            <a:r>
              <a:rPr lang="en-US" sz="1200" b="0" i="0" kern="1200" dirty="0">
                <a:solidFill>
                  <a:schemeClr val="tx1"/>
                </a:solidFill>
                <a:effectLst/>
                <a:latin typeface="+mn-lt"/>
                <a:ea typeface="+mn-ea"/>
                <a:cs typeface="+mn-cs"/>
              </a:rPr>
              <a:t>Class A (1.0.0.0 to 126.255.255.255):</a:t>
            </a:r>
          </a:p>
          <a:p>
            <a:r>
              <a:rPr lang="en-US" sz="1200" b="0" i="0" kern="1200" dirty="0">
                <a:solidFill>
                  <a:schemeClr val="tx1"/>
                </a:solidFill>
                <a:effectLst/>
                <a:latin typeface="+mn-lt"/>
                <a:ea typeface="+mn-ea"/>
                <a:cs typeface="+mn-cs"/>
              </a:rPr>
              <a:t>Class A addresses have the first bit of the IP address set to 0 (MSB), and the network part occupies the first octet (8 bits). The remaining three octets (24 bits) represent the host part. Class A addresses were originally intended for large networks and have a vast number of host addresses.</a:t>
            </a:r>
          </a:p>
          <a:p>
            <a:r>
              <a:rPr lang="en-US" sz="1200" b="0" i="0" kern="1200" dirty="0">
                <a:solidFill>
                  <a:schemeClr val="tx1"/>
                </a:solidFill>
                <a:effectLst/>
                <a:latin typeface="+mn-lt"/>
                <a:ea typeface="+mn-ea"/>
                <a:cs typeface="+mn-cs"/>
              </a:rPr>
              <a:t>Class B (128.0.0.0 to 191.255.255.255):</a:t>
            </a:r>
          </a:p>
          <a:p>
            <a:r>
              <a:rPr lang="en-US" sz="1200" b="0" i="0" kern="1200" dirty="0">
                <a:solidFill>
                  <a:schemeClr val="tx1"/>
                </a:solidFill>
                <a:effectLst/>
                <a:latin typeface="+mn-lt"/>
                <a:ea typeface="+mn-ea"/>
                <a:cs typeface="+mn-cs"/>
              </a:rPr>
              <a:t>Class B addresses have the first two bits of the IP address set to 10 (MSB), and the network part occupies the first two octets (16 bits). The remaining two octets (16 bits) represent the host part. Class B addresses were designed for medium-sized networks.</a:t>
            </a:r>
          </a:p>
          <a:p>
            <a:r>
              <a:rPr lang="en-US" sz="1200" b="0" i="0" kern="1200" dirty="0">
                <a:solidFill>
                  <a:schemeClr val="tx1"/>
                </a:solidFill>
                <a:effectLst/>
                <a:latin typeface="+mn-lt"/>
                <a:ea typeface="+mn-ea"/>
                <a:cs typeface="+mn-cs"/>
              </a:rPr>
              <a:t>Class C (192.0.0.0 to 223.255.255.255):</a:t>
            </a:r>
          </a:p>
          <a:p>
            <a:r>
              <a:rPr lang="en-US" sz="1200" b="0" i="0" kern="1200" dirty="0">
                <a:solidFill>
                  <a:schemeClr val="tx1"/>
                </a:solidFill>
                <a:effectLst/>
                <a:latin typeface="+mn-lt"/>
                <a:ea typeface="+mn-ea"/>
                <a:cs typeface="+mn-cs"/>
              </a:rPr>
              <a:t>Class C addresses have the first three bits of the IP address set to 110 (MSB), and the network part occupies the first three octets (24 bits). The remaining octet (8 bits) represents the host part. Class C addresses were intended for small networks.</a:t>
            </a:r>
          </a:p>
          <a:p>
            <a:r>
              <a:rPr lang="en-US" sz="1200" b="0" i="0" kern="1200" dirty="0">
                <a:solidFill>
                  <a:schemeClr val="tx1"/>
                </a:solidFill>
                <a:effectLst/>
                <a:latin typeface="+mn-lt"/>
                <a:ea typeface="+mn-ea"/>
                <a:cs typeface="+mn-cs"/>
              </a:rPr>
              <a:t>Class D (224.0.0.0 to 239.255.255.255):</a:t>
            </a:r>
          </a:p>
          <a:p>
            <a:r>
              <a:rPr lang="en-US" sz="1200" b="0" i="0" kern="1200" dirty="0">
                <a:solidFill>
                  <a:schemeClr val="tx1"/>
                </a:solidFill>
                <a:effectLst/>
                <a:latin typeface="+mn-lt"/>
                <a:ea typeface="+mn-ea"/>
                <a:cs typeface="+mn-cs"/>
              </a:rPr>
              <a:t>Class D addresses have the first four bits of the IP address set to 1110 (MSB). These addresses are used for multicast purposes, where data can be sent to multiple hosts at a time.</a:t>
            </a:r>
          </a:p>
          <a:p>
            <a:r>
              <a:rPr lang="en-US" sz="1200" b="0" i="0" kern="1200" dirty="0">
                <a:solidFill>
                  <a:schemeClr val="tx1"/>
                </a:solidFill>
                <a:effectLst/>
                <a:latin typeface="+mn-lt"/>
                <a:ea typeface="+mn-ea"/>
                <a:cs typeface="+mn-cs"/>
              </a:rPr>
              <a:t>Class E (240.0.0.0 to 255.255.255.255):</a:t>
            </a:r>
          </a:p>
          <a:p>
            <a:r>
              <a:rPr lang="en-US" sz="1200" b="0" i="0" kern="1200" dirty="0">
                <a:solidFill>
                  <a:schemeClr val="tx1"/>
                </a:solidFill>
                <a:effectLst/>
                <a:latin typeface="+mn-lt"/>
                <a:ea typeface="+mn-ea"/>
                <a:cs typeface="+mn-cs"/>
              </a:rPr>
              <a:t>Class E addresses have the first four bits of the IP address set to 1111 (MSB). Class E addresses were reserved for experimental purposes and were not meant for general use.</a:t>
            </a:r>
          </a:p>
          <a:p>
            <a:r>
              <a:rPr lang="en-US" sz="1200" b="0" i="0" kern="1200" dirty="0">
                <a:solidFill>
                  <a:schemeClr val="tx1"/>
                </a:solidFill>
                <a:effectLst/>
                <a:latin typeface="+mn-lt"/>
                <a:ea typeface="+mn-ea"/>
                <a:cs typeface="+mn-cs"/>
              </a:rPr>
              <a:t>It's important to note that IP address classification based on classes is mostly a historical concept. In modern networking, subnetting and Classless Inter-Domain Routing (CIDR) are commonly used techniques to allocate IP addresses more efficiently and flexibly, regardless of the traditional class boundaries. CIDR allows for the allocation of IP addresses in variable-sized blocks, which enables better address utilization and more efficient routing of the network traffic.</a:t>
            </a:r>
          </a:p>
          <a:p>
            <a:endParaRPr lang="en-KE" dirty="0"/>
          </a:p>
        </p:txBody>
      </p:sp>
      <p:sp>
        <p:nvSpPr>
          <p:cNvPr id="4" name="Slide Number Placeholder 3"/>
          <p:cNvSpPr>
            <a:spLocks noGrp="1"/>
          </p:cNvSpPr>
          <p:nvPr>
            <p:ph type="sldNum" sz="quarter" idx="5"/>
          </p:nvPr>
        </p:nvSpPr>
        <p:spPr/>
        <p:txBody>
          <a:bodyPr/>
          <a:lstStyle/>
          <a:p>
            <a:fld id="{AE8D65D0-745A-455B-BCC8-68F215D10B8B}" type="slidenum">
              <a:rPr lang="en-KE" smtClean="0"/>
              <a:t>9</a:t>
            </a:fld>
            <a:endParaRPr lang="en-KE"/>
          </a:p>
        </p:txBody>
      </p:sp>
    </p:spTree>
    <p:extLst>
      <p:ext uri="{BB962C8B-B14F-4D97-AF65-F5344CB8AC3E}">
        <p14:creationId xmlns:p14="http://schemas.microsoft.com/office/powerpoint/2010/main" val="315568080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B5D58FC-886F-946A-276B-1EBF36803496}"/>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280860EB-35EF-6541-6AA9-CB00A7800B74}"/>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B348C745-42BC-D72E-91D9-F0333346BB0E}"/>
              </a:ext>
            </a:extLst>
          </p:cNvPr>
          <p:cNvSpPr>
            <a:spLocks noGrp="1"/>
          </p:cNvSpPr>
          <p:nvPr>
            <p:ph type="body" idx="1"/>
          </p:nvPr>
        </p:nvSpPr>
        <p:spPr/>
        <p:txBody>
          <a:bodyPr/>
          <a:lstStyle/>
          <a:p>
            <a:endParaRPr lang="en-KE" dirty="0"/>
          </a:p>
        </p:txBody>
      </p:sp>
      <p:sp>
        <p:nvSpPr>
          <p:cNvPr id="4" name="Slide Number Placeholder 3">
            <a:extLst>
              <a:ext uri="{FF2B5EF4-FFF2-40B4-BE49-F238E27FC236}">
                <a16:creationId xmlns:a16="http://schemas.microsoft.com/office/drawing/2014/main" id="{F3B6329F-4DF7-BA35-29EF-EDFC5968EEC7}"/>
              </a:ext>
            </a:extLst>
          </p:cNvPr>
          <p:cNvSpPr>
            <a:spLocks noGrp="1"/>
          </p:cNvSpPr>
          <p:nvPr>
            <p:ph type="sldNum" sz="quarter" idx="5"/>
          </p:nvPr>
        </p:nvSpPr>
        <p:spPr/>
        <p:txBody>
          <a:bodyPr/>
          <a:lstStyle/>
          <a:p>
            <a:fld id="{AE8D65D0-745A-455B-BCC8-68F215D10B8B}" type="slidenum">
              <a:rPr lang="en-KE" smtClean="0"/>
              <a:t>10</a:t>
            </a:fld>
            <a:endParaRPr lang="en-KE"/>
          </a:p>
        </p:txBody>
      </p:sp>
    </p:spTree>
    <p:extLst>
      <p:ext uri="{BB962C8B-B14F-4D97-AF65-F5344CB8AC3E}">
        <p14:creationId xmlns:p14="http://schemas.microsoft.com/office/powerpoint/2010/main" val="224084840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16B647B-4234-5E81-A93D-B14D95781BCE}"/>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3A2D67E5-498B-9BF2-EC02-FD52399488F0}"/>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C08DF084-C2FE-AD94-922F-4B32968C1C8A}"/>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Limited - </a:t>
            </a:r>
            <a:r>
              <a:rPr lang="en-US" sz="1200" u="none" strike="noStrike" cap="none" dirty="0">
                <a:latin typeface="Arial"/>
                <a:ea typeface="Arial"/>
                <a:cs typeface="Arial"/>
                <a:sym typeface="Arial"/>
              </a:rPr>
              <a:t>It can be used as a destination address and traffic destined for it is sent to all hosts on the network segment to which the address belongs. (Its usage is restricted by a gateway).</a:t>
            </a:r>
            <a:endParaRPr lang="en-US" dirty="0"/>
          </a:p>
          <a:p>
            <a:endParaRPr lang="en-US" dirty="0"/>
          </a:p>
          <a:p>
            <a:pPr marL="0" marR="0" lvl="0" indent="0" algn="l" rtl="0">
              <a:spcBef>
                <a:spcPts val="0"/>
              </a:spcBef>
              <a:spcAft>
                <a:spcPts val="0"/>
              </a:spcAft>
              <a:buNone/>
            </a:pPr>
            <a:r>
              <a:rPr lang="en-US" dirty="0"/>
              <a:t>Any - </a:t>
            </a:r>
            <a:r>
              <a:rPr lang="en-US" sz="1200" u="none" strike="noStrike" cap="none" dirty="0">
                <a:latin typeface="Arial"/>
                <a:ea typeface="Arial"/>
                <a:cs typeface="Arial"/>
                <a:sym typeface="Arial"/>
              </a:rPr>
              <a:t>It is an address of any network.</a:t>
            </a:r>
            <a:endParaRPr lang="en-US" dirty="0"/>
          </a:p>
          <a:p>
            <a:pPr marL="0" marR="0" lvl="0" indent="0" algn="l" rtl="0">
              <a:spcBef>
                <a:spcPts val="0"/>
              </a:spcBef>
              <a:spcAft>
                <a:spcPts val="0"/>
              </a:spcAft>
              <a:buNone/>
            </a:pPr>
            <a:r>
              <a:rPr lang="en-US" sz="1200" u="none" strike="noStrike" cap="none" dirty="0">
                <a:latin typeface="Arial"/>
                <a:ea typeface="Arial"/>
                <a:cs typeface="Arial"/>
                <a:sym typeface="Arial"/>
              </a:rPr>
              <a:t>Addresses in this block refer to source hosts on "this" network.</a:t>
            </a:r>
            <a:endParaRPr lang="en-US" dirty="0"/>
          </a:p>
          <a:p>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Loopback - </a:t>
            </a:r>
            <a:r>
              <a:rPr lang="en-US" sz="1200" u="none" strike="noStrike" cap="none" dirty="0">
                <a:latin typeface="Arial"/>
                <a:ea typeface="Arial"/>
                <a:cs typeface="Arial"/>
                <a:sym typeface="Arial"/>
              </a:rPr>
              <a:t>It is used to test the software system of a test device.</a:t>
            </a:r>
            <a:endParaRPr lang="en-US" dirty="0"/>
          </a:p>
          <a:p>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Link-Local - </a:t>
            </a:r>
            <a:r>
              <a:rPr lang="en-US" sz="1200" u="none" strike="noStrike" cap="none" dirty="0">
                <a:latin typeface="Arial"/>
                <a:ea typeface="Arial"/>
                <a:cs typeface="Arial"/>
                <a:sym typeface="Arial"/>
              </a:rPr>
              <a:t>If a host fails to automatically obtain an IP address, the host can use an IP address in this address block for temporary communication.</a:t>
            </a:r>
            <a:endParaRPr lang="en-US" dirty="0"/>
          </a:p>
          <a:p>
            <a:endParaRPr lang="en-KE" dirty="0"/>
          </a:p>
        </p:txBody>
      </p:sp>
      <p:sp>
        <p:nvSpPr>
          <p:cNvPr id="4" name="Slide Number Placeholder 3">
            <a:extLst>
              <a:ext uri="{FF2B5EF4-FFF2-40B4-BE49-F238E27FC236}">
                <a16:creationId xmlns:a16="http://schemas.microsoft.com/office/drawing/2014/main" id="{F028B084-83A8-EF99-7CB0-EBFE5D5A9C03}"/>
              </a:ext>
            </a:extLst>
          </p:cNvPr>
          <p:cNvSpPr>
            <a:spLocks noGrp="1"/>
          </p:cNvSpPr>
          <p:nvPr>
            <p:ph type="sldNum" sz="quarter" idx="5"/>
          </p:nvPr>
        </p:nvSpPr>
        <p:spPr/>
        <p:txBody>
          <a:bodyPr/>
          <a:lstStyle/>
          <a:p>
            <a:fld id="{AE8D65D0-745A-455B-BCC8-68F215D10B8B}" type="slidenum">
              <a:rPr lang="en-KE" smtClean="0"/>
              <a:t>11</a:t>
            </a:fld>
            <a:endParaRPr lang="en-KE"/>
          </a:p>
        </p:txBody>
      </p:sp>
    </p:spTree>
    <p:extLst>
      <p:ext uri="{BB962C8B-B14F-4D97-AF65-F5344CB8AC3E}">
        <p14:creationId xmlns:p14="http://schemas.microsoft.com/office/powerpoint/2010/main" val="172291142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Public IP Addresses</a:t>
            </a:r>
          </a:p>
          <a:p>
            <a:r>
              <a:rPr lang="en-US" b="1" dirty="0"/>
              <a:t>Globally Unique:</a:t>
            </a:r>
            <a:r>
              <a:rPr lang="en-US" dirty="0"/>
              <a:t> Every public IP address on the internet is unique, allowing data to be routed to the correct network.</a:t>
            </a:r>
          </a:p>
          <a:p>
            <a:r>
              <a:rPr lang="en-US" b="1" dirty="0"/>
              <a:t>Routable:</a:t>
            </a:r>
            <a:r>
              <a:rPr lang="en-US" dirty="0"/>
              <a:t> These addresses are accessible from anywhere on the internet.</a:t>
            </a:r>
          </a:p>
          <a:p>
            <a:r>
              <a:rPr lang="en-US" b="1" dirty="0"/>
              <a:t>Assigned by ISP:</a:t>
            </a:r>
            <a:r>
              <a:rPr lang="en-US" dirty="0"/>
              <a:t> Your Internet Service Provider (ISP) assigns a public IP address to your router.</a:t>
            </a:r>
          </a:p>
          <a:p>
            <a:r>
              <a:rPr lang="en-US" b="1" dirty="0"/>
              <a:t>For Internet Communication:</a:t>
            </a:r>
            <a:r>
              <a:rPr lang="en-US" dirty="0"/>
              <a:t> They are used to send and receive information over the internet.</a:t>
            </a:r>
          </a:p>
          <a:p>
            <a:r>
              <a:rPr lang="en-US" b="1" dirty="0"/>
              <a:t>Private IP Addresses</a:t>
            </a:r>
          </a:p>
          <a:p>
            <a:r>
              <a:rPr lang="en-US" b="1" dirty="0"/>
              <a:t>Locally Unique:</a:t>
            </a:r>
            <a:r>
              <a:rPr lang="en-US" dirty="0"/>
              <a:t> These addresses are only unique within a private network. They can be reused in different private networks without conflict.</a:t>
            </a:r>
          </a:p>
          <a:p>
            <a:r>
              <a:rPr lang="en-US" b="1" dirty="0"/>
              <a:t>Not Routable:</a:t>
            </a:r>
            <a:r>
              <a:rPr lang="en-US" dirty="0"/>
              <a:t> They are not accessible from the public internet; they are only used for communication between devices within the same local network.</a:t>
            </a:r>
          </a:p>
          <a:p>
            <a:r>
              <a:rPr lang="en-US" b="1" dirty="0"/>
              <a:t>Assigned by Router:</a:t>
            </a:r>
            <a:r>
              <a:rPr lang="en-US" dirty="0"/>
              <a:t> Your router assigns private IP addresses to all the devices connected to your network (e.g., your phone, laptop, smart TV).</a:t>
            </a:r>
          </a:p>
          <a:p>
            <a:r>
              <a:rPr lang="en-US" b="1" dirty="0"/>
              <a:t>For Local Communication:</a:t>
            </a:r>
            <a:r>
              <a:rPr lang="en-US" dirty="0"/>
              <a:t> They are used for devices to communicate with each other within your home or office network.</a:t>
            </a:r>
          </a:p>
          <a:p>
            <a:endParaRPr lang="en-KE" dirty="0"/>
          </a:p>
        </p:txBody>
      </p:sp>
      <p:sp>
        <p:nvSpPr>
          <p:cNvPr id="4" name="Slide Number Placeholder 3"/>
          <p:cNvSpPr>
            <a:spLocks noGrp="1"/>
          </p:cNvSpPr>
          <p:nvPr>
            <p:ph type="sldNum" sz="quarter" idx="5"/>
          </p:nvPr>
        </p:nvSpPr>
        <p:spPr/>
        <p:txBody>
          <a:bodyPr/>
          <a:lstStyle/>
          <a:p>
            <a:fld id="{AE8D65D0-745A-455B-BCC8-68F215D10B8B}" type="slidenum">
              <a:rPr lang="en-KE" smtClean="0"/>
              <a:t>12</a:t>
            </a:fld>
            <a:endParaRPr lang="en-KE"/>
          </a:p>
        </p:txBody>
      </p:sp>
    </p:spTree>
    <p:extLst>
      <p:ext uri="{BB962C8B-B14F-4D97-AF65-F5344CB8AC3E}">
        <p14:creationId xmlns:p14="http://schemas.microsoft.com/office/powerpoint/2010/main" val="21267812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E77617F-797E-8BBA-077F-4DC6B14C1CFD}"/>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7EAEF4F4-DDF5-1143-4055-D196568CA85B}"/>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BABED253-488D-0AEF-A9E2-9027967AB92C}"/>
              </a:ext>
            </a:extLst>
          </p:cNvPr>
          <p:cNvSpPr>
            <a:spLocks noGrp="1"/>
          </p:cNvSpPr>
          <p:nvPr>
            <p:ph type="body" idx="1"/>
          </p:nvPr>
        </p:nvSpPr>
        <p:spPr/>
        <p:txBody>
          <a:bodyPr/>
          <a:lstStyle/>
          <a:p>
            <a:r>
              <a:rPr lang="en-US" sz="1200" b="1" i="0" kern="1200" dirty="0">
                <a:solidFill>
                  <a:schemeClr val="tx1"/>
                </a:solidFill>
                <a:effectLst/>
                <a:latin typeface="+mn-lt"/>
                <a:ea typeface="+mn-ea"/>
                <a:cs typeface="+mn-cs"/>
              </a:rPr>
              <a:t>Network address translation</a:t>
            </a:r>
            <a:r>
              <a:rPr lang="en-US" sz="1200" b="0" i="0" kern="1200" dirty="0">
                <a:solidFill>
                  <a:schemeClr val="tx1"/>
                </a:solidFill>
                <a:effectLst/>
                <a:latin typeface="+mn-lt"/>
                <a:ea typeface="+mn-ea"/>
                <a:cs typeface="+mn-cs"/>
              </a:rPr>
              <a:t> (</a:t>
            </a:r>
            <a:r>
              <a:rPr lang="en-US" sz="1200" b="1" i="0" kern="1200" dirty="0">
                <a:solidFill>
                  <a:schemeClr val="tx1"/>
                </a:solidFill>
                <a:effectLst/>
                <a:latin typeface="+mn-lt"/>
                <a:ea typeface="+mn-ea"/>
                <a:cs typeface="+mn-cs"/>
              </a:rPr>
              <a:t>NAT</a:t>
            </a:r>
            <a:r>
              <a:rPr lang="en-US" sz="1200" b="0" i="0" kern="1200" dirty="0">
                <a:solidFill>
                  <a:schemeClr val="tx1"/>
                </a:solidFill>
                <a:effectLst/>
                <a:latin typeface="+mn-lt"/>
                <a:ea typeface="+mn-ea"/>
                <a:cs typeface="+mn-cs"/>
              </a:rPr>
              <a:t>) is a method of mapping an IP </a:t>
            </a:r>
            <a:r>
              <a:rPr lang="en-US" sz="1200" b="0" i="0" u="none" strike="noStrike" kern="1200" dirty="0">
                <a:solidFill>
                  <a:schemeClr val="tx1"/>
                </a:solidFill>
                <a:effectLst/>
                <a:latin typeface="+mn-lt"/>
                <a:ea typeface="+mn-ea"/>
                <a:cs typeface="+mn-cs"/>
                <a:hlinkClick r:id="rId3" tooltip="Address space"/>
              </a:rPr>
              <a:t>address space</a:t>
            </a:r>
            <a:r>
              <a:rPr lang="en-US" sz="1200" b="0" i="0" kern="1200" dirty="0">
                <a:solidFill>
                  <a:schemeClr val="tx1"/>
                </a:solidFill>
                <a:effectLst/>
                <a:latin typeface="+mn-lt"/>
                <a:ea typeface="+mn-ea"/>
                <a:cs typeface="+mn-cs"/>
              </a:rPr>
              <a:t> into another by modifying </a:t>
            </a:r>
            <a:r>
              <a:rPr lang="en-US" sz="1200" b="0" i="0" u="none" strike="noStrike" kern="1200" dirty="0">
                <a:solidFill>
                  <a:schemeClr val="tx1"/>
                </a:solidFill>
                <a:effectLst/>
                <a:latin typeface="+mn-lt"/>
                <a:ea typeface="+mn-ea"/>
                <a:cs typeface="+mn-cs"/>
                <a:hlinkClick r:id="rId4" tooltip="Network address"/>
              </a:rPr>
              <a:t>network address</a:t>
            </a:r>
            <a:r>
              <a:rPr lang="en-US" sz="1200" b="0" i="0" kern="1200" dirty="0">
                <a:solidFill>
                  <a:schemeClr val="tx1"/>
                </a:solidFill>
                <a:effectLst/>
                <a:latin typeface="+mn-lt"/>
                <a:ea typeface="+mn-ea"/>
                <a:cs typeface="+mn-cs"/>
              </a:rPr>
              <a:t> information in the </a:t>
            </a:r>
            <a:r>
              <a:rPr lang="en-US" sz="1200" b="0" i="0" u="none" strike="noStrike" kern="1200" dirty="0">
                <a:solidFill>
                  <a:schemeClr val="tx1"/>
                </a:solidFill>
                <a:effectLst/>
                <a:latin typeface="+mn-lt"/>
                <a:ea typeface="+mn-ea"/>
                <a:cs typeface="+mn-cs"/>
                <a:hlinkClick r:id="rId5" tooltip="IP header"/>
              </a:rPr>
              <a:t>IP header</a:t>
            </a:r>
            <a:r>
              <a:rPr lang="en-US" sz="1200" b="0" i="0" kern="1200" dirty="0">
                <a:solidFill>
                  <a:schemeClr val="tx1"/>
                </a:solidFill>
                <a:effectLst/>
                <a:latin typeface="+mn-lt"/>
                <a:ea typeface="+mn-ea"/>
                <a:cs typeface="+mn-cs"/>
              </a:rPr>
              <a:t> of packets while they are in transit across a traffic </a:t>
            </a:r>
            <a:r>
              <a:rPr lang="en-US" sz="1200" b="0" i="0" u="none" strike="noStrike" kern="1200" dirty="0">
                <a:solidFill>
                  <a:schemeClr val="tx1"/>
                </a:solidFill>
                <a:effectLst/>
                <a:latin typeface="+mn-lt"/>
                <a:ea typeface="+mn-ea"/>
                <a:cs typeface="+mn-cs"/>
                <a:hlinkClick r:id="rId6" tooltip="Router (computing)"/>
              </a:rPr>
              <a:t>routing device</a:t>
            </a:r>
            <a:r>
              <a:rPr lang="en-US" sz="1200" b="0" i="0" kern="1200" dirty="0">
                <a:solidFill>
                  <a:schemeClr val="tx1"/>
                </a:solidFill>
                <a:effectLst/>
                <a:latin typeface="+mn-lt"/>
                <a:ea typeface="+mn-ea"/>
                <a:cs typeface="+mn-cs"/>
              </a:rPr>
              <a:t>.</a:t>
            </a:r>
            <a:r>
              <a:rPr lang="en-US" sz="1200" b="0" i="0" u="none" strike="noStrike" kern="1200" baseline="30000" dirty="0">
                <a:solidFill>
                  <a:schemeClr val="tx1"/>
                </a:solidFill>
                <a:effectLst/>
                <a:latin typeface="+mn-lt"/>
                <a:ea typeface="+mn-ea"/>
                <a:cs typeface="+mn-cs"/>
                <a:hlinkClick r:id="rId7"/>
              </a:rPr>
              <a:t>[1]</a:t>
            </a:r>
            <a:r>
              <a:rPr lang="en-US" sz="1200" b="0" i="0" kern="1200" dirty="0">
                <a:solidFill>
                  <a:schemeClr val="tx1"/>
                </a:solidFill>
                <a:effectLst/>
                <a:latin typeface="+mn-lt"/>
                <a:ea typeface="+mn-ea"/>
                <a:cs typeface="+mn-cs"/>
              </a:rPr>
              <a:t> The technique was initially used to bypass the need to assign a new address to every host when a network was moved, or when the upstream </a:t>
            </a:r>
            <a:r>
              <a:rPr lang="en-US" sz="1200" b="0" i="0" u="none" strike="noStrike" kern="1200" dirty="0">
                <a:solidFill>
                  <a:schemeClr val="tx1"/>
                </a:solidFill>
                <a:effectLst/>
                <a:latin typeface="+mn-lt"/>
                <a:ea typeface="+mn-ea"/>
                <a:cs typeface="+mn-cs"/>
                <a:hlinkClick r:id="rId8" tooltip="Internet service provider"/>
              </a:rPr>
              <a:t>Internet service provider</a:t>
            </a:r>
            <a:r>
              <a:rPr lang="en-US" sz="1200" b="0" i="0" kern="1200" dirty="0">
                <a:solidFill>
                  <a:schemeClr val="tx1"/>
                </a:solidFill>
                <a:effectLst/>
                <a:latin typeface="+mn-lt"/>
                <a:ea typeface="+mn-ea"/>
                <a:cs typeface="+mn-cs"/>
              </a:rPr>
              <a:t> was replaced but could not route the network's address space. It is a popular and essential tool in conserving global address space in the face of </a:t>
            </a:r>
            <a:r>
              <a:rPr lang="en-US" sz="1200" b="0" i="0" u="none" strike="noStrike" kern="1200" dirty="0">
                <a:solidFill>
                  <a:schemeClr val="tx1"/>
                </a:solidFill>
                <a:effectLst/>
                <a:latin typeface="+mn-lt"/>
                <a:ea typeface="+mn-ea"/>
                <a:cs typeface="+mn-cs"/>
                <a:hlinkClick r:id="rId9" tooltip="IPv4 address exhaustion"/>
              </a:rPr>
              <a:t>IPv4 address exhaustion</a:t>
            </a:r>
            <a:r>
              <a:rPr lang="en-US" sz="1200" b="0" i="0" kern="1200" dirty="0">
                <a:solidFill>
                  <a:schemeClr val="tx1"/>
                </a:solidFill>
                <a:effectLst/>
                <a:latin typeface="+mn-lt"/>
                <a:ea typeface="+mn-ea"/>
                <a:cs typeface="+mn-cs"/>
              </a:rPr>
              <a:t>. One Internet-routable </a:t>
            </a:r>
            <a:r>
              <a:rPr lang="en-US" sz="1200" b="0" i="0" u="none" strike="noStrike" kern="1200" dirty="0">
                <a:solidFill>
                  <a:schemeClr val="tx1"/>
                </a:solidFill>
                <a:effectLst/>
                <a:latin typeface="+mn-lt"/>
                <a:ea typeface="+mn-ea"/>
                <a:cs typeface="+mn-cs"/>
                <a:hlinkClick r:id="rId10" tooltip="IP address"/>
              </a:rPr>
              <a:t>IP address</a:t>
            </a:r>
            <a:r>
              <a:rPr lang="en-US" sz="1200" b="0" i="0" kern="1200" dirty="0">
                <a:solidFill>
                  <a:schemeClr val="tx1"/>
                </a:solidFill>
                <a:effectLst/>
                <a:latin typeface="+mn-lt"/>
                <a:ea typeface="+mn-ea"/>
                <a:cs typeface="+mn-cs"/>
              </a:rPr>
              <a:t> of a NAT gateway can be used for an entire </a:t>
            </a:r>
            <a:r>
              <a:rPr lang="en-US" sz="1200" b="0" i="0" u="none" strike="noStrike" kern="1200" dirty="0">
                <a:solidFill>
                  <a:schemeClr val="tx1"/>
                </a:solidFill>
                <a:effectLst/>
                <a:latin typeface="+mn-lt"/>
                <a:ea typeface="+mn-ea"/>
                <a:cs typeface="+mn-cs"/>
                <a:hlinkClick r:id="rId11" tooltip="Private network"/>
              </a:rPr>
              <a:t>private network</a:t>
            </a:r>
            <a:r>
              <a:rPr lang="en-US" sz="1200" b="0" i="0" kern="1200" dirty="0">
                <a:solidFill>
                  <a:schemeClr val="tx1"/>
                </a:solidFill>
                <a:effectLst/>
                <a:latin typeface="+mn-lt"/>
                <a:ea typeface="+mn-ea"/>
                <a:cs typeface="+mn-cs"/>
              </a:rPr>
              <a:t>.</a:t>
            </a:r>
            <a:r>
              <a:rPr lang="en-US" sz="1200" b="0" i="0" u="none" strike="noStrike" kern="1200" baseline="30000" dirty="0">
                <a:solidFill>
                  <a:schemeClr val="tx1"/>
                </a:solidFill>
                <a:effectLst/>
                <a:latin typeface="+mn-lt"/>
                <a:ea typeface="+mn-ea"/>
                <a:cs typeface="+mn-cs"/>
                <a:hlinkClick r:id="rId12"/>
              </a:rPr>
              <a:t>[2]</a:t>
            </a:r>
            <a:endParaRPr lang="en-US" sz="1200" b="0" i="0" u="none" strike="noStrike" kern="1200" baseline="30000" dirty="0">
              <a:solidFill>
                <a:schemeClr val="tx1"/>
              </a:solidFill>
              <a:effectLst/>
              <a:latin typeface="+mn-lt"/>
              <a:ea typeface="+mn-ea"/>
              <a:cs typeface="+mn-cs"/>
            </a:endParaRPr>
          </a:p>
          <a:p>
            <a:endParaRPr lang="en-US" sz="1200" b="0" i="0" kern="1200" dirty="0">
              <a:solidFill>
                <a:schemeClr val="tx1"/>
              </a:solidFill>
              <a:effectLst/>
              <a:latin typeface="+mn-lt"/>
              <a:ea typeface="+mn-ea"/>
              <a:cs typeface="+mn-cs"/>
            </a:endParaRPr>
          </a:p>
          <a:p>
            <a:r>
              <a:rPr lang="en-US" sz="1200" b="0" i="0" kern="1200" dirty="0">
                <a:solidFill>
                  <a:schemeClr val="tx1"/>
                </a:solidFill>
                <a:effectLst/>
                <a:latin typeface="+mn-lt"/>
                <a:ea typeface="+mn-ea"/>
                <a:cs typeface="+mn-cs"/>
              </a:rPr>
              <a:t>As network address translation modifies the IP address information in packets, NAT implementations may vary in their specific behavior in various addressing cases and their effect on network traffic. Vendors of equipment containing NAT implementations do not commonly document the specifics of NAT behavior.</a:t>
            </a:r>
          </a:p>
          <a:p>
            <a:endParaRPr lang="en-KE" dirty="0"/>
          </a:p>
        </p:txBody>
      </p:sp>
      <p:sp>
        <p:nvSpPr>
          <p:cNvPr id="4" name="Slide Number Placeholder 3">
            <a:extLst>
              <a:ext uri="{FF2B5EF4-FFF2-40B4-BE49-F238E27FC236}">
                <a16:creationId xmlns:a16="http://schemas.microsoft.com/office/drawing/2014/main" id="{E138E067-1CCE-5BF9-8106-A9BA99DFA282}"/>
              </a:ext>
            </a:extLst>
          </p:cNvPr>
          <p:cNvSpPr>
            <a:spLocks noGrp="1"/>
          </p:cNvSpPr>
          <p:nvPr>
            <p:ph type="sldNum" sz="quarter" idx="5"/>
          </p:nvPr>
        </p:nvSpPr>
        <p:spPr/>
        <p:txBody>
          <a:bodyPr/>
          <a:lstStyle/>
          <a:p>
            <a:fld id="{AE8D65D0-745A-455B-BCC8-68F215D10B8B}" type="slidenum">
              <a:rPr lang="en-KE" smtClean="0"/>
              <a:t>13</a:t>
            </a:fld>
            <a:endParaRPr lang="en-KE"/>
          </a:p>
        </p:txBody>
      </p:sp>
    </p:spTree>
    <p:extLst>
      <p:ext uri="{BB962C8B-B14F-4D97-AF65-F5344CB8AC3E}">
        <p14:creationId xmlns:p14="http://schemas.microsoft.com/office/powerpoint/2010/main" val="206823238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26" name="PlaceHolder 1"/>
          <p:cNvSpPr>
            <a:spLocks noGrp="1"/>
          </p:cNvSpPr>
          <p:nvPr>
            <p:ph type="title"/>
          </p:nvPr>
        </p:nvSpPr>
        <p:spPr>
          <a:xfrm>
            <a:off x="457200" y="273600"/>
            <a:ext cx="8229240" cy="1144800"/>
          </a:xfrm>
          <a:prstGeom prst="rect">
            <a:avLst/>
          </a:prstGeom>
        </p:spPr>
        <p:txBody>
          <a:bodyPr lIns="0" tIns="0" rIns="0" bIns="0" anchor="ctr">
            <a:noAutofit/>
          </a:bodyPr>
          <a:lstStyle/>
          <a:p>
            <a:endParaRPr lang="en-US" sz="1800" b="0" strike="noStrike" spc="-1">
              <a:solidFill>
                <a:srgbClr val="000000"/>
              </a:solidFill>
              <a:latin typeface="Calibri"/>
            </a:endParaRPr>
          </a:p>
        </p:txBody>
      </p:sp>
      <p:sp>
        <p:nvSpPr>
          <p:cNvPr id="27" name="PlaceHolder 2"/>
          <p:cNvSpPr>
            <a:spLocks noGrp="1"/>
          </p:cNvSpPr>
          <p:nvPr>
            <p:ph type="body"/>
          </p:nvPr>
        </p:nvSpPr>
        <p:spPr>
          <a:xfrm>
            <a:off x="457200" y="1604520"/>
            <a:ext cx="8229240" cy="1896840"/>
          </a:xfrm>
          <a:prstGeom prst="rect">
            <a:avLst/>
          </a:prstGeom>
        </p:spPr>
        <p:txBody>
          <a:bodyPr lIns="0" tIns="0" rIns="0" bIns="0">
            <a:normAutofit/>
          </a:bodyPr>
          <a:lstStyle/>
          <a:p>
            <a:endParaRPr lang="en-US" sz="3200" b="0" strike="noStrike" spc="-1">
              <a:solidFill>
                <a:srgbClr val="000000"/>
              </a:solidFill>
              <a:latin typeface="Calibri"/>
            </a:endParaRPr>
          </a:p>
        </p:txBody>
      </p:sp>
      <p:sp>
        <p:nvSpPr>
          <p:cNvPr id="28" name="PlaceHolder 3"/>
          <p:cNvSpPr>
            <a:spLocks noGrp="1"/>
          </p:cNvSpPr>
          <p:nvPr>
            <p:ph type="body"/>
          </p:nvPr>
        </p:nvSpPr>
        <p:spPr>
          <a:xfrm>
            <a:off x="457200" y="3682080"/>
            <a:ext cx="8229240" cy="1896840"/>
          </a:xfrm>
          <a:prstGeom prst="rect">
            <a:avLst/>
          </a:prstGeom>
        </p:spPr>
        <p:txBody>
          <a:bodyPr lIns="0" tIns="0" rIns="0" bIns="0">
            <a:normAutofit/>
          </a:bodyPr>
          <a:lstStyle/>
          <a:p>
            <a:endParaRPr lang="en-US" sz="3200" b="0" strike="noStrike" spc="-1">
              <a:solidFill>
                <a:srgbClr val="000000"/>
              </a:solidFill>
              <a:latin typeface="Calibri"/>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29" name="PlaceHolder 1"/>
          <p:cNvSpPr>
            <a:spLocks noGrp="1"/>
          </p:cNvSpPr>
          <p:nvPr>
            <p:ph type="title"/>
          </p:nvPr>
        </p:nvSpPr>
        <p:spPr>
          <a:xfrm>
            <a:off x="457200" y="273600"/>
            <a:ext cx="8229240" cy="1144800"/>
          </a:xfrm>
          <a:prstGeom prst="rect">
            <a:avLst/>
          </a:prstGeom>
        </p:spPr>
        <p:txBody>
          <a:bodyPr lIns="0" tIns="0" rIns="0" bIns="0" anchor="ctr">
            <a:noAutofit/>
          </a:bodyPr>
          <a:lstStyle/>
          <a:p>
            <a:endParaRPr lang="en-US" sz="1800" b="0" strike="noStrike" spc="-1">
              <a:solidFill>
                <a:srgbClr val="000000"/>
              </a:solidFill>
              <a:latin typeface="Calibri"/>
            </a:endParaRPr>
          </a:p>
        </p:txBody>
      </p:sp>
      <p:sp>
        <p:nvSpPr>
          <p:cNvPr id="30" name="PlaceHolder 2"/>
          <p:cNvSpPr>
            <a:spLocks noGrp="1"/>
          </p:cNvSpPr>
          <p:nvPr>
            <p:ph type="body"/>
          </p:nvPr>
        </p:nvSpPr>
        <p:spPr>
          <a:xfrm>
            <a:off x="457200" y="1604520"/>
            <a:ext cx="4015800" cy="1896840"/>
          </a:xfrm>
          <a:prstGeom prst="rect">
            <a:avLst/>
          </a:prstGeom>
        </p:spPr>
        <p:txBody>
          <a:bodyPr lIns="0" tIns="0" rIns="0" bIns="0">
            <a:normAutofit/>
          </a:bodyPr>
          <a:lstStyle/>
          <a:p>
            <a:endParaRPr lang="en-US" sz="3200" b="0" strike="noStrike" spc="-1">
              <a:solidFill>
                <a:srgbClr val="000000"/>
              </a:solidFill>
              <a:latin typeface="Calibri"/>
            </a:endParaRPr>
          </a:p>
        </p:txBody>
      </p:sp>
      <p:sp>
        <p:nvSpPr>
          <p:cNvPr id="31" name="PlaceHolder 3"/>
          <p:cNvSpPr>
            <a:spLocks noGrp="1"/>
          </p:cNvSpPr>
          <p:nvPr>
            <p:ph type="body"/>
          </p:nvPr>
        </p:nvSpPr>
        <p:spPr>
          <a:xfrm>
            <a:off x="4674240" y="1604520"/>
            <a:ext cx="4015800" cy="1896840"/>
          </a:xfrm>
          <a:prstGeom prst="rect">
            <a:avLst/>
          </a:prstGeom>
        </p:spPr>
        <p:txBody>
          <a:bodyPr lIns="0" tIns="0" rIns="0" bIns="0">
            <a:normAutofit/>
          </a:bodyPr>
          <a:lstStyle/>
          <a:p>
            <a:endParaRPr lang="en-US" sz="3200" b="0" strike="noStrike" spc="-1">
              <a:solidFill>
                <a:srgbClr val="000000"/>
              </a:solidFill>
              <a:latin typeface="Calibri"/>
            </a:endParaRPr>
          </a:p>
        </p:txBody>
      </p:sp>
      <p:sp>
        <p:nvSpPr>
          <p:cNvPr id="32" name="PlaceHolder 4"/>
          <p:cNvSpPr>
            <a:spLocks noGrp="1"/>
          </p:cNvSpPr>
          <p:nvPr>
            <p:ph type="body"/>
          </p:nvPr>
        </p:nvSpPr>
        <p:spPr>
          <a:xfrm>
            <a:off x="457200" y="3682080"/>
            <a:ext cx="4015800" cy="1896840"/>
          </a:xfrm>
          <a:prstGeom prst="rect">
            <a:avLst/>
          </a:prstGeom>
        </p:spPr>
        <p:txBody>
          <a:bodyPr lIns="0" tIns="0" rIns="0" bIns="0">
            <a:normAutofit/>
          </a:bodyPr>
          <a:lstStyle/>
          <a:p>
            <a:endParaRPr lang="en-US" sz="3200" b="0" strike="noStrike" spc="-1">
              <a:solidFill>
                <a:srgbClr val="000000"/>
              </a:solidFill>
              <a:latin typeface="Calibri"/>
            </a:endParaRPr>
          </a:p>
        </p:txBody>
      </p:sp>
      <p:sp>
        <p:nvSpPr>
          <p:cNvPr id="33" name="PlaceHolder 5"/>
          <p:cNvSpPr>
            <a:spLocks noGrp="1"/>
          </p:cNvSpPr>
          <p:nvPr>
            <p:ph type="body"/>
          </p:nvPr>
        </p:nvSpPr>
        <p:spPr>
          <a:xfrm>
            <a:off x="4674240" y="3682080"/>
            <a:ext cx="4015800" cy="1896840"/>
          </a:xfrm>
          <a:prstGeom prst="rect">
            <a:avLst/>
          </a:prstGeom>
        </p:spPr>
        <p:txBody>
          <a:bodyPr lIns="0" tIns="0" rIns="0" bIns="0">
            <a:normAutofit/>
          </a:bodyPr>
          <a:lstStyle/>
          <a:p>
            <a:endParaRPr lang="en-US" sz="3200" b="0" strike="noStrike" spc="-1">
              <a:solidFill>
                <a:srgbClr val="000000"/>
              </a:solidFill>
              <a:latin typeface="Calibri"/>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34" name="PlaceHolder 1"/>
          <p:cNvSpPr>
            <a:spLocks noGrp="1"/>
          </p:cNvSpPr>
          <p:nvPr>
            <p:ph type="title"/>
          </p:nvPr>
        </p:nvSpPr>
        <p:spPr>
          <a:xfrm>
            <a:off x="457200" y="273600"/>
            <a:ext cx="8229240" cy="1144800"/>
          </a:xfrm>
          <a:prstGeom prst="rect">
            <a:avLst/>
          </a:prstGeom>
        </p:spPr>
        <p:txBody>
          <a:bodyPr lIns="0" tIns="0" rIns="0" bIns="0" anchor="ctr">
            <a:noAutofit/>
          </a:bodyPr>
          <a:lstStyle/>
          <a:p>
            <a:endParaRPr lang="en-US" sz="1800" b="0" strike="noStrike" spc="-1">
              <a:solidFill>
                <a:srgbClr val="000000"/>
              </a:solidFill>
              <a:latin typeface="Calibri"/>
            </a:endParaRPr>
          </a:p>
        </p:txBody>
      </p:sp>
      <p:sp>
        <p:nvSpPr>
          <p:cNvPr id="35" name="PlaceHolder 2"/>
          <p:cNvSpPr>
            <a:spLocks noGrp="1"/>
          </p:cNvSpPr>
          <p:nvPr>
            <p:ph type="body"/>
          </p:nvPr>
        </p:nvSpPr>
        <p:spPr>
          <a:xfrm>
            <a:off x="457200" y="1604520"/>
            <a:ext cx="2649600" cy="1896840"/>
          </a:xfrm>
          <a:prstGeom prst="rect">
            <a:avLst/>
          </a:prstGeom>
        </p:spPr>
        <p:txBody>
          <a:bodyPr lIns="0" tIns="0" rIns="0" bIns="0">
            <a:normAutofit/>
          </a:bodyPr>
          <a:lstStyle/>
          <a:p>
            <a:endParaRPr lang="en-US" sz="3200" b="0" strike="noStrike" spc="-1">
              <a:solidFill>
                <a:srgbClr val="000000"/>
              </a:solidFill>
              <a:latin typeface="Calibri"/>
            </a:endParaRPr>
          </a:p>
        </p:txBody>
      </p:sp>
      <p:sp>
        <p:nvSpPr>
          <p:cNvPr id="36" name="PlaceHolder 3"/>
          <p:cNvSpPr>
            <a:spLocks noGrp="1"/>
          </p:cNvSpPr>
          <p:nvPr>
            <p:ph type="body"/>
          </p:nvPr>
        </p:nvSpPr>
        <p:spPr>
          <a:xfrm>
            <a:off x="3239640" y="1604520"/>
            <a:ext cx="2649600" cy="1896840"/>
          </a:xfrm>
          <a:prstGeom prst="rect">
            <a:avLst/>
          </a:prstGeom>
        </p:spPr>
        <p:txBody>
          <a:bodyPr lIns="0" tIns="0" rIns="0" bIns="0">
            <a:normAutofit/>
          </a:bodyPr>
          <a:lstStyle/>
          <a:p>
            <a:endParaRPr lang="en-US" sz="3200" b="0" strike="noStrike" spc="-1">
              <a:solidFill>
                <a:srgbClr val="000000"/>
              </a:solidFill>
              <a:latin typeface="Calibri"/>
            </a:endParaRPr>
          </a:p>
        </p:txBody>
      </p:sp>
      <p:sp>
        <p:nvSpPr>
          <p:cNvPr id="37" name="PlaceHolder 4"/>
          <p:cNvSpPr>
            <a:spLocks noGrp="1"/>
          </p:cNvSpPr>
          <p:nvPr>
            <p:ph type="body"/>
          </p:nvPr>
        </p:nvSpPr>
        <p:spPr>
          <a:xfrm>
            <a:off x="6022080" y="1604520"/>
            <a:ext cx="2649600" cy="1896840"/>
          </a:xfrm>
          <a:prstGeom prst="rect">
            <a:avLst/>
          </a:prstGeom>
        </p:spPr>
        <p:txBody>
          <a:bodyPr lIns="0" tIns="0" rIns="0" bIns="0">
            <a:normAutofit/>
          </a:bodyPr>
          <a:lstStyle/>
          <a:p>
            <a:endParaRPr lang="en-US" sz="3200" b="0" strike="noStrike" spc="-1">
              <a:solidFill>
                <a:srgbClr val="000000"/>
              </a:solidFill>
              <a:latin typeface="Calibri"/>
            </a:endParaRPr>
          </a:p>
        </p:txBody>
      </p:sp>
      <p:sp>
        <p:nvSpPr>
          <p:cNvPr id="38" name="PlaceHolder 5"/>
          <p:cNvSpPr>
            <a:spLocks noGrp="1"/>
          </p:cNvSpPr>
          <p:nvPr>
            <p:ph type="body"/>
          </p:nvPr>
        </p:nvSpPr>
        <p:spPr>
          <a:xfrm>
            <a:off x="457200" y="3682080"/>
            <a:ext cx="2649600" cy="1896840"/>
          </a:xfrm>
          <a:prstGeom prst="rect">
            <a:avLst/>
          </a:prstGeom>
        </p:spPr>
        <p:txBody>
          <a:bodyPr lIns="0" tIns="0" rIns="0" bIns="0">
            <a:normAutofit/>
          </a:bodyPr>
          <a:lstStyle/>
          <a:p>
            <a:endParaRPr lang="en-US" sz="3200" b="0" strike="noStrike" spc="-1">
              <a:solidFill>
                <a:srgbClr val="000000"/>
              </a:solidFill>
              <a:latin typeface="Calibri"/>
            </a:endParaRPr>
          </a:p>
        </p:txBody>
      </p:sp>
      <p:sp>
        <p:nvSpPr>
          <p:cNvPr id="39" name="PlaceHolder 6"/>
          <p:cNvSpPr>
            <a:spLocks noGrp="1"/>
          </p:cNvSpPr>
          <p:nvPr>
            <p:ph type="body"/>
          </p:nvPr>
        </p:nvSpPr>
        <p:spPr>
          <a:xfrm>
            <a:off x="3239640" y="3682080"/>
            <a:ext cx="2649600" cy="1896840"/>
          </a:xfrm>
          <a:prstGeom prst="rect">
            <a:avLst/>
          </a:prstGeom>
        </p:spPr>
        <p:txBody>
          <a:bodyPr lIns="0" tIns="0" rIns="0" bIns="0">
            <a:normAutofit/>
          </a:bodyPr>
          <a:lstStyle/>
          <a:p>
            <a:endParaRPr lang="en-US" sz="3200" b="0" strike="noStrike" spc="-1">
              <a:solidFill>
                <a:srgbClr val="000000"/>
              </a:solidFill>
              <a:latin typeface="Calibri"/>
            </a:endParaRPr>
          </a:p>
        </p:txBody>
      </p:sp>
      <p:sp>
        <p:nvSpPr>
          <p:cNvPr id="40" name="PlaceHolder 7"/>
          <p:cNvSpPr>
            <a:spLocks noGrp="1"/>
          </p:cNvSpPr>
          <p:nvPr>
            <p:ph type="body"/>
          </p:nvPr>
        </p:nvSpPr>
        <p:spPr>
          <a:xfrm>
            <a:off x="6022080" y="3682080"/>
            <a:ext cx="2649600" cy="1896840"/>
          </a:xfrm>
          <a:prstGeom prst="rect">
            <a:avLst/>
          </a:prstGeom>
        </p:spPr>
        <p:txBody>
          <a:bodyPr lIns="0" tIns="0" rIns="0" bIns="0">
            <a:normAutofit/>
          </a:bodyPr>
          <a:lstStyle/>
          <a:p>
            <a:endParaRPr lang="en-US" sz="3200" b="0" strike="noStrike" spc="-1">
              <a:solidFill>
                <a:srgbClr val="000000"/>
              </a:solidFill>
              <a:latin typeface="Calibri"/>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46" name="PlaceHolder 1"/>
          <p:cNvSpPr>
            <a:spLocks noGrp="1"/>
          </p:cNvSpPr>
          <p:nvPr>
            <p:ph type="title"/>
          </p:nvPr>
        </p:nvSpPr>
        <p:spPr>
          <a:xfrm>
            <a:off x="457200" y="273600"/>
            <a:ext cx="8229240" cy="1144800"/>
          </a:xfrm>
          <a:prstGeom prst="rect">
            <a:avLst/>
          </a:prstGeom>
        </p:spPr>
        <p:txBody>
          <a:bodyPr lIns="0" tIns="0" rIns="0" bIns="0" anchor="ctr">
            <a:noAutofit/>
          </a:bodyPr>
          <a:lstStyle/>
          <a:p>
            <a:endParaRPr lang="en-US" sz="1800" b="0" strike="noStrike" spc="-1">
              <a:solidFill>
                <a:srgbClr val="000000"/>
              </a:solidFill>
              <a:latin typeface="Calibri"/>
            </a:endParaRPr>
          </a:p>
        </p:txBody>
      </p:sp>
      <p:sp>
        <p:nvSpPr>
          <p:cNvPr id="47" name="PlaceHolder 2"/>
          <p:cNvSpPr>
            <a:spLocks noGrp="1"/>
          </p:cNvSpPr>
          <p:nvPr>
            <p:ph type="subTitle"/>
          </p:nvPr>
        </p:nvSpPr>
        <p:spPr>
          <a:xfrm>
            <a:off x="457200" y="1604520"/>
            <a:ext cx="8229240" cy="3977280"/>
          </a:xfrm>
          <a:prstGeom prst="rect">
            <a:avLst/>
          </a:prstGeom>
        </p:spPr>
        <p:txBody>
          <a:bodyPr lIns="0" tIns="0" rIns="0" bIns="0" anchor="ctr">
            <a:noAutofit/>
          </a:bodyPr>
          <a:lstStyle/>
          <a:p>
            <a:pPr algn="ctr"/>
            <a:endParaRPr lang="en-US" sz="3200" b="0" strike="noStrike" spc="-1">
              <a:latin typeface="Arial"/>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48" name="PlaceHolder 1"/>
          <p:cNvSpPr>
            <a:spLocks noGrp="1"/>
          </p:cNvSpPr>
          <p:nvPr>
            <p:ph type="title"/>
          </p:nvPr>
        </p:nvSpPr>
        <p:spPr>
          <a:xfrm>
            <a:off x="457200" y="273600"/>
            <a:ext cx="8229240" cy="1144800"/>
          </a:xfrm>
          <a:prstGeom prst="rect">
            <a:avLst/>
          </a:prstGeom>
        </p:spPr>
        <p:txBody>
          <a:bodyPr lIns="0" tIns="0" rIns="0" bIns="0" anchor="ctr">
            <a:noAutofit/>
          </a:bodyPr>
          <a:lstStyle/>
          <a:p>
            <a:endParaRPr lang="en-US" sz="1800" b="0" strike="noStrike" spc="-1">
              <a:solidFill>
                <a:srgbClr val="000000"/>
              </a:solidFill>
              <a:latin typeface="Calibri"/>
            </a:endParaRPr>
          </a:p>
        </p:txBody>
      </p:sp>
      <p:sp>
        <p:nvSpPr>
          <p:cNvPr id="49" name="PlaceHolder 2"/>
          <p:cNvSpPr>
            <a:spLocks noGrp="1"/>
          </p:cNvSpPr>
          <p:nvPr>
            <p:ph type="body"/>
          </p:nvPr>
        </p:nvSpPr>
        <p:spPr>
          <a:xfrm>
            <a:off x="457200" y="1604520"/>
            <a:ext cx="8229240" cy="3977280"/>
          </a:xfrm>
          <a:prstGeom prst="rect">
            <a:avLst/>
          </a:prstGeom>
        </p:spPr>
        <p:txBody>
          <a:bodyPr lIns="0" tIns="0" rIns="0" bIns="0">
            <a:normAutofit/>
          </a:bodyPr>
          <a:lstStyle/>
          <a:p>
            <a:endParaRPr lang="en-US" sz="3200" b="0" strike="noStrike" spc="-1">
              <a:solidFill>
                <a:srgbClr val="000000"/>
              </a:solidFill>
              <a:latin typeface="Calibri"/>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50" name="PlaceHolder 1"/>
          <p:cNvSpPr>
            <a:spLocks noGrp="1"/>
          </p:cNvSpPr>
          <p:nvPr>
            <p:ph type="title"/>
          </p:nvPr>
        </p:nvSpPr>
        <p:spPr>
          <a:xfrm>
            <a:off x="457200" y="273600"/>
            <a:ext cx="8229240" cy="1144800"/>
          </a:xfrm>
          <a:prstGeom prst="rect">
            <a:avLst/>
          </a:prstGeom>
        </p:spPr>
        <p:txBody>
          <a:bodyPr lIns="0" tIns="0" rIns="0" bIns="0" anchor="ctr">
            <a:noAutofit/>
          </a:bodyPr>
          <a:lstStyle/>
          <a:p>
            <a:endParaRPr lang="en-US" sz="1800" b="0" strike="noStrike" spc="-1">
              <a:solidFill>
                <a:srgbClr val="000000"/>
              </a:solidFill>
              <a:latin typeface="Calibri"/>
            </a:endParaRPr>
          </a:p>
        </p:txBody>
      </p:sp>
      <p:sp>
        <p:nvSpPr>
          <p:cNvPr id="51" name="PlaceHolder 2"/>
          <p:cNvSpPr>
            <a:spLocks noGrp="1"/>
          </p:cNvSpPr>
          <p:nvPr>
            <p:ph type="body"/>
          </p:nvPr>
        </p:nvSpPr>
        <p:spPr>
          <a:xfrm>
            <a:off x="457200" y="1604520"/>
            <a:ext cx="4015800" cy="3977280"/>
          </a:xfrm>
          <a:prstGeom prst="rect">
            <a:avLst/>
          </a:prstGeom>
        </p:spPr>
        <p:txBody>
          <a:bodyPr lIns="0" tIns="0" rIns="0" bIns="0">
            <a:normAutofit/>
          </a:bodyPr>
          <a:lstStyle/>
          <a:p>
            <a:endParaRPr lang="en-US" sz="3200" b="0" strike="noStrike" spc="-1">
              <a:solidFill>
                <a:srgbClr val="000000"/>
              </a:solidFill>
              <a:latin typeface="Calibri"/>
            </a:endParaRPr>
          </a:p>
        </p:txBody>
      </p:sp>
      <p:sp>
        <p:nvSpPr>
          <p:cNvPr id="52" name="PlaceHolder 3"/>
          <p:cNvSpPr>
            <a:spLocks noGrp="1"/>
          </p:cNvSpPr>
          <p:nvPr>
            <p:ph type="body"/>
          </p:nvPr>
        </p:nvSpPr>
        <p:spPr>
          <a:xfrm>
            <a:off x="4674240" y="1604520"/>
            <a:ext cx="4015800" cy="3977280"/>
          </a:xfrm>
          <a:prstGeom prst="rect">
            <a:avLst/>
          </a:prstGeom>
        </p:spPr>
        <p:txBody>
          <a:bodyPr lIns="0" tIns="0" rIns="0" bIns="0">
            <a:normAutofit/>
          </a:bodyPr>
          <a:lstStyle/>
          <a:p>
            <a:endParaRPr lang="en-US" sz="3200" b="0" strike="noStrike" spc="-1">
              <a:solidFill>
                <a:srgbClr val="000000"/>
              </a:solidFill>
              <a:latin typeface="Calibri"/>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53" name="PlaceHolder 1"/>
          <p:cNvSpPr>
            <a:spLocks noGrp="1"/>
          </p:cNvSpPr>
          <p:nvPr>
            <p:ph type="title"/>
          </p:nvPr>
        </p:nvSpPr>
        <p:spPr>
          <a:xfrm>
            <a:off x="457200" y="273600"/>
            <a:ext cx="8229240" cy="1144800"/>
          </a:xfrm>
          <a:prstGeom prst="rect">
            <a:avLst/>
          </a:prstGeom>
        </p:spPr>
        <p:txBody>
          <a:bodyPr lIns="0" tIns="0" rIns="0" bIns="0" anchor="ctr">
            <a:noAutofit/>
          </a:bodyPr>
          <a:lstStyle/>
          <a:p>
            <a:endParaRPr lang="en-US" sz="1800" b="0" strike="noStrike" spc="-1">
              <a:solidFill>
                <a:srgbClr val="000000"/>
              </a:solidFill>
              <a:latin typeface="Calibri"/>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54" name="PlaceHolder 1"/>
          <p:cNvSpPr>
            <a:spLocks noGrp="1"/>
          </p:cNvSpPr>
          <p:nvPr>
            <p:ph type="subTitle"/>
          </p:nvPr>
        </p:nvSpPr>
        <p:spPr>
          <a:xfrm>
            <a:off x="457200" y="273600"/>
            <a:ext cx="8229240" cy="5307840"/>
          </a:xfrm>
          <a:prstGeom prst="rect">
            <a:avLst/>
          </a:prstGeom>
        </p:spPr>
        <p:txBody>
          <a:bodyPr lIns="0" tIns="0" rIns="0" bIns="0" anchor="ctr">
            <a:noAutofit/>
          </a:bodyPr>
          <a:lstStyle/>
          <a:p>
            <a:pPr algn="ctr"/>
            <a:endParaRPr lang="en-US" sz="3200" b="0" strike="noStrike" spc="-1">
              <a:latin typeface="Arial"/>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55" name="PlaceHolder 1"/>
          <p:cNvSpPr>
            <a:spLocks noGrp="1"/>
          </p:cNvSpPr>
          <p:nvPr>
            <p:ph type="title"/>
          </p:nvPr>
        </p:nvSpPr>
        <p:spPr>
          <a:xfrm>
            <a:off x="457200" y="273600"/>
            <a:ext cx="8229240" cy="1144800"/>
          </a:xfrm>
          <a:prstGeom prst="rect">
            <a:avLst/>
          </a:prstGeom>
        </p:spPr>
        <p:txBody>
          <a:bodyPr lIns="0" tIns="0" rIns="0" bIns="0" anchor="ctr">
            <a:noAutofit/>
          </a:bodyPr>
          <a:lstStyle/>
          <a:p>
            <a:endParaRPr lang="en-US" sz="1800" b="0" strike="noStrike" spc="-1">
              <a:solidFill>
                <a:srgbClr val="000000"/>
              </a:solidFill>
              <a:latin typeface="Calibri"/>
            </a:endParaRPr>
          </a:p>
        </p:txBody>
      </p:sp>
      <p:sp>
        <p:nvSpPr>
          <p:cNvPr id="56" name="PlaceHolder 2"/>
          <p:cNvSpPr>
            <a:spLocks noGrp="1"/>
          </p:cNvSpPr>
          <p:nvPr>
            <p:ph type="body"/>
          </p:nvPr>
        </p:nvSpPr>
        <p:spPr>
          <a:xfrm>
            <a:off x="457200" y="1604520"/>
            <a:ext cx="4015800" cy="1896840"/>
          </a:xfrm>
          <a:prstGeom prst="rect">
            <a:avLst/>
          </a:prstGeom>
        </p:spPr>
        <p:txBody>
          <a:bodyPr lIns="0" tIns="0" rIns="0" bIns="0">
            <a:normAutofit/>
          </a:bodyPr>
          <a:lstStyle/>
          <a:p>
            <a:endParaRPr lang="en-US" sz="3200" b="0" strike="noStrike" spc="-1">
              <a:solidFill>
                <a:srgbClr val="000000"/>
              </a:solidFill>
              <a:latin typeface="Calibri"/>
            </a:endParaRPr>
          </a:p>
        </p:txBody>
      </p:sp>
      <p:sp>
        <p:nvSpPr>
          <p:cNvPr id="57" name="PlaceHolder 3"/>
          <p:cNvSpPr>
            <a:spLocks noGrp="1"/>
          </p:cNvSpPr>
          <p:nvPr>
            <p:ph type="body"/>
          </p:nvPr>
        </p:nvSpPr>
        <p:spPr>
          <a:xfrm>
            <a:off x="4674240" y="1604520"/>
            <a:ext cx="4015800" cy="3977280"/>
          </a:xfrm>
          <a:prstGeom prst="rect">
            <a:avLst/>
          </a:prstGeom>
        </p:spPr>
        <p:txBody>
          <a:bodyPr lIns="0" tIns="0" rIns="0" bIns="0">
            <a:normAutofit/>
          </a:bodyPr>
          <a:lstStyle/>
          <a:p>
            <a:endParaRPr lang="en-US" sz="3200" b="0" strike="noStrike" spc="-1">
              <a:solidFill>
                <a:srgbClr val="000000"/>
              </a:solidFill>
              <a:latin typeface="Calibri"/>
            </a:endParaRPr>
          </a:p>
        </p:txBody>
      </p:sp>
      <p:sp>
        <p:nvSpPr>
          <p:cNvPr id="58" name="PlaceHolder 4"/>
          <p:cNvSpPr>
            <a:spLocks noGrp="1"/>
          </p:cNvSpPr>
          <p:nvPr>
            <p:ph type="body"/>
          </p:nvPr>
        </p:nvSpPr>
        <p:spPr>
          <a:xfrm>
            <a:off x="457200" y="3682080"/>
            <a:ext cx="4015800" cy="1896840"/>
          </a:xfrm>
          <a:prstGeom prst="rect">
            <a:avLst/>
          </a:prstGeom>
        </p:spPr>
        <p:txBody>
          <a:bodyPr lIns="0" tIns="0" rIns="0" bIns="0">
            <a:normAutofit/>
          </a:bodyPr>
          <a:lstStyle/>
          <a:p>
            <a:endParaRPr lang="en-US" sz="3200" b="0" strike="noStrike" spc="-1">
              <a:solidFill>
                <a:srgbClr val="000000"/>
              </a:solidFill>
              <a:latin typeface="Calibri"/>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5" name="PlaceHolder 1"/>
          <p:cNvSpPr>
            <a:spLocks noGrp="1"/>
          </p:cNvSpPr>
          <p:nvPr>
            <p:ph type="title"/>
          </p:nvPr>
        </p:nvSpPr>
        <p:spPr>
          <a:xfrm>
            <a:off x="457200" y="273600"/>
            <a:ext cx="8229240" cy="1144800"/>
          </a:xfrm>
          <a:prstGeom prst="rect">
            <a:avLst/>
          </a:prstGeom>
        </p:spPr>
        <p:txBody>
          <a:bodyPr lIns="0" tIns="0" rIns="0" bIns="0" anchor="ctr">
            <a:noAutofit/>
          </a:bodyPr>
          <a:lstStyle/>
          <a:p>
            <a:endParaRPr lang="en-US" sz="1800" b="0" strike="noStrike" spc="-1">
              <a:solidFill>
                <a:srgbClr val="000000"/>
              </a:solidFill>
              <a:latin typeface="Calibri"/>
            </a:endParaRPr>
          </a:p>
        </p:txBody>
      </p:sp>
      <p:sp>
        <p:nvSpPr>
          <p:cNvPr id="6" name="PlaceHolder 2"/>
          <p:cNvSpPr>
            <a:spLocks noGrp="1"/>
          </p:cNvSpPr>
          <p:nvPr>
            <p:ph type="subTitle"/>
          </p:nvPr>
        </p:nvSpPr>
        <p:spPr>
          <a:xfrm>
            <a:off x="457200" y="1604520"/>
            <a:ext cx="8229240" cy="3977280"/>
          </a:xfrm>
          <a:prstGeom prst="rect">
            <a:avLst/>
          </a:prstGeom>
        </p:spPr>
        <p:txBody>
          <a:bodyPr lIns="0" tIns="0" rIns="0" bIns="0" anchor="ctr">
            <a:noAutofit/>
          </a:bodyPr>
          <a:lstStyle/>
          <a:p>
            <a:pPr algn="ctr"/>
            <a:endParaRPr lang="en-US" sz="3200" b="0" strike="noStrike" spc="-1">
              <a:latin typeface="Arial"/>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59" name="PlaceHolder 1"/>
          <p:cNvSpPr>
            <a:spLocks noGrp="1"/>
          </p:cNvSpPr>
          <p:nvPr>
            <p:ph type="title"/>
          </p:nvPr>
        </p:nvSpPr>
        <p:spPr>
          <a:xfrm>
            <a:off x="457200" y="273600"/>
            <a:ext cx="8229240" cy="1144800"/>
          </a:xfrm>
          <a:prstGeom prst="rect">
            <a:avLst/>
          </a:prstGeom>
        </p:spPr>
        <p:txBody>
          <a:bodyPr lIns="0" tIns="0" rIns="0" bIns="0" anchor="ctr">
            <a:noAutofit/>
          </a:bodyPr>
          <a:lstStyle/>
          <a:p>
            <a:endParaRPr lang="en-US" sz="1800" b="0" strike="noStrike" spc="-1">
              <a:solidFill>
                <a:srgbClr val="000000"/>
              </a:solidFill>
              <a:latin typeface="Calibri"/>
            </a:endParaRPr>
          </a:p>
        </p:txBody>
      </p:sp>
      <p:sp>
        <p:nvSpPr>
          <p:cNvPr id="60" name="PlaceHolder 2"/>
          <p:cNvSpPr>
            <a:spLocks noGrp="1"/>
          </p:cNvSpPr>
          <p:nvPr>
            <p:ph type="body"/>
          </p:nvPr>
        </p:nvSpPr>
        <p:spPr>
          <a:xfrm>
            <a:off x="457200" y="1604520"/>
            <a:ext cx="4015800" cy="3977280"/>
          </a:xfrm>
          <a:prstGeom prst="rect">
            <a:avLst/>
          </a:prstGeom>
        </p:spPr>
        <p:txBody>
          <a:bodyPr lIns="0" tIns="0" rIns="0" bIns="0">
            <a:normAutofit/>
          </a:bodyPr>
          <a:lstStyle/>
          <a:p>
            <a:endParaRPr lang="en-US" sz="3200" b="0" strike="noStrike" spc="-1">
              <a:solidFill>
                <a:srgbClr val="000000"/>
              </a:solidFill>
              <a:latin typeface="Calibri"/>
            </a:endParaRPr>
          </a:p>
        </p:txBody>
      </p:sp>
      <p:sp>
        <p:nvSpPr>
          <p:cNvPr id="61" name="PlaceHolder 3"/>
          <p:cNvSpPr>
            <a:spLocks noGrp="1"/>
          </p:cNvSpPr>
          <p:nvPr>
            <p:ph type="body"/>
          </p:nvPr>
        </p:nvSpPr>
        <p:spPr>
          <a:xfrm>
            <a:off x="4674240" y="1604520"/>
            <a:ext cx="4015800" cy="1896840"/>
          </a:xfrm>
          <a:prstGeom prst="rect">
            <a:avLst/>
          </a:prstGeom>
        </p:spPr>
        <p:txBody>
          <a:bodyPr lIns="0" tIns="0" rIns="0" bIns="0">
            <a:normAutofit/>
          </a:bodyPr>
          <a:lstStyle/>
          <a:p>
            <a:endParaRPr lang="en-US" sz="3200" b="0" strike="noStrike" spc="-1">
              <a:solidFill>
                <a:srgbClr val="000000"/>
              </a:solidFill>
              <a:latin typeface="Calibri"/>
            </a:endParaRPr>
          </a:p>
        </p:txBody>
      </p:sp>
      <p:sp>
        <p:nvSpPr>
          <p:cNvPr id="62" name="PlaceHolder 4"/>
          <p:cNvSpPr>
            <a:spLocks noGrp="1"/>
          </p:cNvSpPr>
          <p:nvPr>
            <p:ph type="body"/>
          </p:nvPr>
        </p:nvSpPr>
        <p:spPr>
          <a:xfrm>
            <a:off x="4674240" y="3682080"/>
            <a:ext cx="4015800" cy="1896840"/>
          </a:xfrm>
          <a:prstGeom prst="rect">
            <a:avLst/>
          </a:prstGeom>
        </p:spPr>
        <p:txBody>
          <a:bodyPr lIns="0" tIns="0" rIns="0" bIns="0">
            <a:normAutofit/>
          </a:bodyPr>
          <a:lstStyle/>
          <a:p>
            <a:endParaRPr lang="en-US" sz="3200" b="0" strike="noStrike" spc="-1">
              <a:solidFill>
                <a:srgbClr val="000000"/>
              </a:solidFill>
              <a:latin typeface="Calibri"/>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63" name="PlaceHolder 1"/>
          <p:cNvSpPr>
            <a:spLocks noGrp="1"/>
          </p:cNvSpPr>
          <p:nvPr>
            <p:ph type="title"/>
          </p:nvPr>
        </p:nvSpPr>
        <p:spPr>
          <a:xfrm>
            <a:off x="457200" y="273600"/>
            <a:ext cx="8229240" cy="1144800"/>
          </a:xfrm>
          <a:prstGeom prst="rect">
            <a:avLst/>
          </a:prstGeom>
        </p:spPr>
        <p:txBody>
          <a:bodyPr lIns="0" tIns="0" rIns="0" bIns="0" anchor="ctr">
            <a:noAutofit/>
          </a:bodyPr>
          <a:lstStyle/>
          <a:p>
            <a:endParaRPr lang="en-US" sz="1800" b="0" strike="noStrike" spc="-1">
              <a:solidFill>
                <a:srgbClr val="000000"/>
              </a:solidFill>
              <a:latin typeface="Calibri"/>
            </a:endParaRPr>
          </a:p>
        </p:txBody>
      </p:sp>
      <p:sp>
        <p:nvSpPr>
          <p:cNvPr id="64" name="PlaceHolder 2"/>
          <p:cNvSpPr>
            <a:spLocks noGrp="1"/>
          </p:cNvSpPr>
          <p:nvPr>
            <p:ph type="body"/>
          </p:nvPr>
        </p:nvSpPr>
        <p:spPr>
          <a:xfrm>
            <a:off x="457200" y="1604520"/>
            <a:ext cx="4015800" cy="1896840"/>
          </a:xfrm>
          <a:prstGeom prst="rect">
            <a:avLst/>
          </a:prstGeom>
        </p:spPr>
        <p:txBody>
          <a:bodyPr lIns="0" tIns="0" rIns="0" bIns="0">
            <a:normAutofit/>
          </a:bodyPr>
          <a:lstStyle/>
          <a:p>
            <a:endParaRPr lang="en-US" sz="3200" b="0" strike="noStrike" spc="-1">
              <a:solidFill>
                <a:srgbClr val="000000"/>
              </a:solidFill>
              <a:latin typeface="Calibri"/>
            </a:endParaRPr>
          </a:p>
        </p:txBody>
      </p:sp>
      <p:sp>
        <p:nvSpPr>
          <p:cNvPr id="65" name="PlaceHolder 3"/>
          <p:cNvSpPr>
            <a:spLocks noGrp="1"/>
          </p:cNvSpPr>
          <p:nvPr>
            <p:ph type="body"/>
          </p:nvPr>
        </p:nvSpPr>
        <p:spPr>
          <a:xfrm>
            <a:off x="4674240" y="1604520"/>
            <a:ext cx="4015800" cy="1896840"/>
          </a:xfrm>
          <a:prstGeom prst="rect">
            <a:avLst/>
          </a:prstGeom>
        </p:spPr>
        <p:txBody>
          <a:bodyPr lIns="0" tIns="0" rIns="0" bIns="0">
            <a:normAutofit/>
          </a:bodyPr>
          <a:lstStyle/>
          <a:p>
            <a:endParaRPr lang="en-US" sz="3200" b="0" strike="noStrike" spc="-1">
              <a:solidFill>
                <a:srgbClr val="000000"/>
              </a:solidFill>
              <a:latin typeface="Calibri"/>
            </a:endParaRPr>
          </a:p>
        </p:txBody>
      </p:sp>
      <p:sp>
        <p:nvSpPr>
          <p:cNvPr id="66" name="PlaceHolder 4"/>
          <p:cNvSpPr>
            <a:spLocks noGrp="1"/>
          </p:cNvSpPr>
          <p:nvPr>
            <p:ph type="body"/>
          </p:nvPr>
        </p:nvSpPr>
        <p:spPr>
          <a:xfrm>
            <a:off x="457200" y="3682080"/>
            <a:ext cx="8229240" cy="1896840"/>
          </a:xfrm>
          <a:prstGeom prst="rect">
            <a:avLst/>
          </a:prstGeom>
        </p:spPr>
        <p:txBody>
          <a:bodyPr lIns="0" tIns="0" rIns="0" bIns="0">
            <a:normAutofit/>
          </a:bodyPr>
          <a:lstStyle/>
          <a:p>
            <a:endParaRPr lang="en-US" sz="3200" b="0" strike="noStrike" spc="-1">
              <a:solidFill>
                <a:srgbClr val="000000"/>
              </a:solidFill>
              <a:latin typeface="Calibri"/>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67" name="PlaceHolder 1"/>
          <p:cNvSpPr>
            <a:spLocks noGrp="1"/>
          </p:cNvSpPr>
          <p:nvPr>
            <p:ph type="title"/>
          </p:nvPr>
        </p:nvSpPr>
        <p:spPr>
          <a:xfrm>
            <a:off x="457200" y="273600"/>
            <a:ext cx="8229240" cy="1144800"/>
          </a:xfrm>
          <a:prstGeom prst="rect">
            <a:avLst/>
          </a:prstGeom>
        </p:spPr>
        <p:txBody>
          <a:bodyPr lIns="0" tIns="0" rIns="0" bIns="0" anchor="ctr">
            <a:noAutofit/>
          </a:bodyPr>
          <a:lstStyle/>
          <a:p>
            <a:endParaRPr lang="en-US" sz="1800" b="0" strike="noStrike" spc="-1">
              <a:solidFill>
                <a:srgbClr val="000000"/>
              </a:solidFill>
              <a:latin typeface="Calibri"/>
            </a:endParaRPr>
          </a:p>
        </p:txBody>
      </p:sp>
      <p:sp>
        <p:nvSpPr>
          <p:cNvPr id="68" name="PlaceHolder 2"/>
          <p:cNvSpPr>
            <a:spLocks noGrp="1"/>
          </p:cNvSpPr>
          <p:nvPr>
            <p:ph type="body"/>
          </p:nvPr>
        </p:nvSpPr>
        <p:spPr>
          <a:xfrm>
            <a:off x="457200" y="1604520"/>
            <a:ext cx="8229240" cy="1896840"/>
          </a:xfrm>
          <a:prstGeom prst="rect">
            <a:avLst/>
          </a:prstGeom>
        </p:spPr>
        <p:txBody>
          <a:bodyPr lIns="0" tIns="0" rIns="0" bIns="0">
            <a:normAutofit/>
          </a:bodyPr>
          <a:lstStyle/>
          <a:p>
            <a:endParaRPr lang="en-US" sz="3200" b="0" strike="noStrike" spc="-1">
              <a:solidFill>
                <a:srgbClr val="000000"/>
              </a:solidFill>
              <a:latin typeface="Calibri"/>
            </a:endParaRPr>
          </a:p>
        </p:txBody>
      </p:sp>
      <p:sp>
        <p:nvSpPr>
          <p:cNvPr id="69" name="PlaceHolder 3"/>
          <p:cNvSpPr>
            <a:spLocks noGrp="1"/>
          </p:cNvSpPr>
          <p:nvPr>
            <p:ph type="body"/>
          </p:nvPr>
        </p:nvSpPr>
        <p:spPr>
          <a:xfrm>
            <a:off x="457200" y="3682080"/>
            <a:ext cx="8229240" cy="1896840"/>
          </a:xfrm>
          <a:prstGeom prst="rect">
            <a:avLst/>
          </a:prstGeom>
        </p:spPr>
        <p:txBody>
          <a:bodyPr lIns="0" tIns="0" rIns="0" bIns="0">
            <a:normAutofit/>
          </a:bodyPr>
          <a:lstStyle/>
          <a:p>
            <a:endParaRPr lang="en-US" sz="3200" b="0" strike="noStrike" spc="-1">
              <a:solidFill>
                <a:srgbClr val="000000"/>
              </a:solidFill>
              <a:latin typeface="Calibri"/>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70" name="PlaceHolder 1"/>
          <p:cNvSpPr>
            <a:spLocks noGrp="1"/>
          </p:cNvSpPr>
          <p:nvPr>
            <p:ph type="title"/>
          </p:nvPr>
        </p:nvSpPr>
        <p:spPr>
          <a:xfrm>
            <a:off x="457200" y="273600"/>
            <a:ext cx="8229240" cy="1144800"/>
          </a:xfrm>
          <a:prstGeom prst="rect">
            <a:avLst/>
          </a:prstGeom>
        </p:spPr>
        <p:txBody>
          <a:bodyPr lIns="0" tIns="0" rIns="0" bIns="0" anchor="ctr">
            <a:noAutofit/>
          </a:bodyPr>
          <a:lstStyle/>
          <a:p>
            <a:endParaRPr lang="en-US" sz="1800" b="0" strike="noStrike" spc="-1">
              <a:solidFill>
                <a:srgbClr val="000000"/>
              </a:solidFill>
              <a:latin typeface="Calibri"/>
            </a:endParaRPr>
          </a:p>
        </p:txBody>
      </p:sp>
      <p:sp>
        <p:nvSpPr>
          <p:cNvPr id="71" name="PlaceHolder 2"/>
          <p:cNvSpPr>
            <a:spLocks noGrp="1"/>
          </p:cNvSpPr>
          <p:nvPr>
            <p:ph type="body"/>
          </p:nvPr>
        </p:nvSpPr>
        <p:spPr>
          <a:xfrm>
            <a:off x="457200" y="1604520"/>
            <a:ext cx="4015800" cy="1896840"/>
          </a:xfrm>
          <a:prstGeom prst="rect">
            <a:avLst/>
          </a:prstGeom>
        </p:spPr>
        <p:txBody>
          <a:bodyPr lIns="0" tIns="0" rIns="0" bIns="0">
            <a:normAutofit/>
          </a:bodyPr>
          <a:lstStyle/>
          <a:p>
            <a:endParaRPr lang="en-US" sz="3200" b="0" strike="noStrike" spc="-1">
              <a:solidFill>
                <a:srgbClr val="000000"/>
              </a:solidFill>
              <a:latin typeface="Calibri"/>
            </a:endParaRPr>
          </a:p>
        </p:txBody>
      </p:sp>
      <p:sp>
        <p:nvSpPr>
          <p:cNvPr id="72" name="PlaceHolder 3"/>
          <p:cNvSpPr>
            <a:spLocks noGrp="1"/>
          </p:cNvSpPr>
          <p:nvPr>
            <p:ph type="body"/>
          </p:nvPr>
        </p:nvSpPr>
        <p:spPr>
          <a:xfrm>
            <a:off x="4674240" y="1604520"/>
            <a:ext cx="4015800" cy="1896840"/>
          </a:xfrm>
          <a:prstGeom prst="rect">
            <a:avLst/>
          </a:prstGeom>
        </p:spPr>
        <p:txBody>
          <a:bodyPr lIns="0" tIns="0" rIns="0" bIns="0">
            <a:normAutofit/>
          </a:bodyPr>
          <a:lstStyle/>
          <a:p>
            <a:endParaRPr lang="en-US" sz="3200" b="0" strike="noStrike" spc="-1">
              <a:solidFill>
                <a:srgbClr val="000000"/>
              </a:solidFill>
              <a:latin typeface="Calibri"/>
            </a:endParaRPr>
          </a:p>
        </p:txBody>
      </p:sp>
      <p:sp>
        <p:nvSpPr>
          <p:cNvPr id="73" name="PlaceHolder 4"/>
          <p:cNvSpPr>
            <a:spLocks noGrp="1"/>
          </p:cNvSpPr>
          <p:nvPr>
            <p:ph type="body"/>
          </p:nvPr>
        </p:nvSpPr>
        <p:spPr>
          <a:xfrm>
            <a:off x="457200" y="3682080"/>
            <a:ext cx="4015800" cy="1896840"/>
          </a:xfrm>
          <a:prstGeom prst="rect">
            <a:avLst/>
          </a:prstGeom>
        </p:spPr>
        <p:txBody>
          <a:bodyPr lIns="0" tIns="0" rIns="0" bIns="0">
            <a:normAutofit/>
          </a:bodyPr>
          <a:lstStyle/>
          <a:p>
            <a:endParaRPr lang="en-US" sz="3200" b="0" strike="noStrike" spc="-1">
              <a:solidFill>
                <a:srgbClr val="000000"/>
              </a:solidFill>
              <a:latin typeface="Calibri"/>
            </a:endParaRPr>
          </a:p>
        </p:txBody>
      </p:sp>
      <p:sp>
        <p:nvSpPr>
          <p:cNvPr id="74" name="PlaceHolder 5"/>
          <p:cNvSpPr>
            <a:spLocks noGrp="1"/>
          </p:cNvSpPr>
          <p:nvPr>
            <p:ph type="body"/>
          </p:nvPr>
        </p:nvSpPr>
        <p:spPr>
          <a:xfrm>
            <a:off x="4674240" y="3682080"/>
            <a:ext cx="4015800" cy="1896840"/>
          </a:xfrm>
          <a:prstGeom prst="rect">
            <a:avLst/>
          </a:prstGeom>
        </p:spPr>
        <p:txBody>
          <a:bodyPr lIns="0" tIns="0" rIns="0" bIns="0">
            <a:normAutofit/>
          </a:bodyPr>
          <a:lstStyle/>
          <a:p>
            <a:endParaRPr lang="en-US" sz="3200" b="0" strike="noStrike" spc="-1">
              <a:solidFill>
                <a:srgbClr val="000000"/>
              </a:solidFill>
              <a:latin typeface="Calibri"/>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75" name="PlaceHolder 1"/>
          <p:cNvSpPr>
            <a:spLocks noGrp="1"/>
          </p:cNvSpPr>
          <p:nvPr>
            <p:ph type="title"/>
          </p:nvPr>
        </p:nvSpPr>
        <p:spPr>
          <a:xfrm>
            <a:off x="457200" y="273600"/>
            <a:ext cx="8229240" cy="1144800"/>
          </a:xfrm>
          <a:prstGeom prst="rect">
            <a:avLst/>
          </a:prstGeom>
        </p:spPr>
        <p:txBody>
          <a:bodyPr lIns="0" tIns="0" rIns="0" bIns="0" anchor="ctr">
            <a:noAutofit/>
          </a:bodyPr>
          <a:lstStyle/>
          <a:p>
            <a:endParaRPr lang="en-US" sz="1800" b="0" strike="noStrike" spc="-1">
              <a:solidFill>
                <a:srgbClr val="000000"/>
              </a:solidFill>
              <a:latin typeface="Calibri"/>
            </a:endParaRPr>
          </a:p>
        </p:txBody>
      </p:sp>
      <p:sp>
        <p:nvSpPr>
          <p:cNvPr id="76" name="PlaceHolder 2"/>
          <p:cNvSpPr>
            <a:spLocks noGrp="1"/>
          </p:cNvSpPr>
          <p:nvPr>
            <p:ph type="body"/>
          </p:nvPr>
        </p:nvSpPr>
        <p:spPr>
          <a:xfrm>
            <a:off x="457200" y="1604520"/>
            <a:ext cx="2649600" cy="1896840"/>
          </a:xfrm>
          <a:prstGeom prst="rect">
            <a:avLst/>
          </a:prstGeom>
        </p:spPr>
        <p:txBody>
          <a:bodyPr lIns="0" tIns="0" rIns="0" bIns="0">
            <a:normAutofit/>
          </a:bodyPr>
          <a:lstStyle/>
          <a:p>
            <a:endParaRPr lang="en-US" sz="3200" b="0" strike="noStrike" spc="-1">
              <a:solidFill>
                <a:srgbClr val="000000"/>
              </a:solidFill>
              <a:latin typeface="Calibri"/>
            </a:endParaRPr>
          </a:p>
        </p:txBody>
      </p:sp>
      <p:sp>
        <p:nvSpPr>
          <p:cNvPr id="77" name="PlaceHolder 3"/>
          <p:cNvSpPr>
            <a:spLocks noGrp="1"/>
          </p:cNvSpPr>
          <p:nvPr>
            <p:ph type="body"/>
          </p:nvPr>
        </p:nvSpPr>
        <p:spPr>
          <a:xfrm>
            <a:off x="3239640" y="1604520"/>
            <a:ext cx="2649600" cy="1896840"/>
          </a:xfrm>
          <a:prstGeom prst="rect">
            <a:avLst/>
          </a:prstGeom>
        </p:spPr>
        <p:txBody>
          <a:bodyPr lIns="0" tIns="0" rIns="0" bIns="0">
            <a:normAutofit/>
          </a:bodyPr>
          <a:lstStyle/>
          <a:p>
            <a:endParaRPr lang="en-US" sz="3200" b="0" strike="noStrike" spc="-1">
              <a:solidFill>
                <a:srgbClr val="000000"/>
              </a:solidFill>
              <a:latin typeface="Calibri"/>
            </a:endParaRPr>
          </a:p>
        </p:txBody>
      </p:sp>
      <p:sp>
        <p:nvSpPr>
          <p:cNvPr id="78" name="PlaceHolder 4"/>
          <p:cNvSpPr>
            <a:spLocks noGrp="1"/>
          </p:cNvSpPr>
          <p:nvPr>
            <p:ph type="body"/>
          </p:nvPr>
        </p:nvSpPr>
        <p:spPr>
          <a:xfrm>
            <a:off x="6022080" y="1604520"/>
            <a:ext cx="2649600" cy="1896840"/>
          </a:xfrm>
          <a:prstGeom prst="rect">
            <a:avLst/>
          </a:prstGeom>
        </p:spPr>
        <p:txBody>
          <a:bodyPr lIns="0" tIns="0" rIns="0" bIns="0">
            <a:normAutofit/>
          </a:bodyPr>
          <a:lstStyle/>
          <a:p>
            <a:endParaRPr lang="en-US" sz="3200" b="0" strike="noStrike" spc="-1">
              <a:solidFill>
                <a:srgbClr val="000000"/>
              </a:solidFill>
              <a:latin typeface="Calibri"/>
            </a:endParaRPr>
          </a:p>
        </p:txBody>
      </p:sp>
      <p:sp>
        <p:nvSpPr>
          <p:cNvPr id="79" name="PlaceHolder 5"/>
          <p:cNvSpPr>
            <a:spLocks noGrp="1"/>
          </p:cNvSpPr>
          <p:nvPr>
            <p:ph type="body"/>
          </p:nvPr>
        </p:nvSpPr>
        <p:spPr>
          <a:xfrm>
            <a:off x="457200" y="3682080"/>
            <a:ext cx="2649600" cy="1896840"/>
          </a:xfrm>
          <a:prstGeom prst="rect">
            <a:avLst/>
          </a:prstGeom>
        </p:spPr>
        <p:txBody>
          <a:bodyPr lIns="0" tIns="0" rIns="0" bIns="0">
            <a:normAutofit/>
          </a:bodyPr>
          <a:lstStyle/>
          <a:p>
            <a:endParaRPr lang="en-US" sz="3200" b="0" strike="noStrike" spc="-1">
              <a:solidFill>
                <a:srgbClr val="000000"/>
              </a:solidFill>
              <a:latin typeface="Calibri"/>
            </a:endParaRPr>
          </a:p>
        </p:txBody>
      </p:sp>
      <p:sp>
        <p:nvSpPr>
          <p:cNvPr id="80" name="PlaceHolder 6"/>
          <p:cNvSpPr>
            <a:spLocks noGrp="1"/>
          </p:cNvSpPr>
          <p:nvPr>
            <p:ph type="body"/>
          </p:nvPr>
        </p:nvSpPr>
        <p:spPr>
          <a:xfrm>
            <a:off x="3239640" y="3682080"/>
            <a:ext cx="2649600" cy="1896840"/>
          </a:xfrm>
          <a:prstGeom prst="rect">
            <a:avLst/>
          </a:prstGeom>
        </p:spPr>
        <p:txBody>
          <a:bodyPr lIns="0" tIns="0" rIns="0" bIns="0">
            <a:normAutofit/>
          </a:bodyPr>
          <a:lstStyle/>
          <a:p>
            <a:endParaRPr lang="en-US" sz="3200" b="0" strike="noStrike" spc="-1">
              <a:solidFill>
                <a:srgbClr val="000000"/>
              </a:solidFill>
              <a:latin typeface="Calibri"/>
            </a:endParaRPr>
          </a:p>
        </p:txBody>
      </p:sp>
      <p:sp>
        <p:nvSpPr>
          <p:cNvPr id="81" name="PlaceHolder 7"/>
          <p:cNvSpPr>
            <a:spLocks noGrp="1"/>
          </p:cNvSpPr>
          <p:nvPr>
            <p:ph type="body"/>
          </p:nvPr>
        </p:nvSpPr>
        <p:spPr>
          <a:xfrm>
            <a:off x="6022080" y="3682080"/>
            <a:ext cx="2649600" cy="1896840"/>
          </a:xfrm>
          <a:prstGeom prst="rect">
            <a:avLst/>
          </a:prstGeom>
        </p:spPr>
        <p:txBody>
          <a:bodyPr lIns="0" tIns="0" rIns="0" bIns="0">
            <a:normAutofit/>
          </a:bodyPr>
          <a:lstStyle/>
          <a:p>
            <a:endParaRPr lang="en-US" sz="3200" b="0" strike="noStrike" spc="-1">
              <a:solidFill>
                <a:srgbClr val="000000"/>
              </a:solidFill>
              <a:latin typeface="Calibri"/>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7" name="PlaceHolder 1"/>
          <p:cNvSpPr>
            <a:spLocks noGrp="1"/>
          </p:cNvSpPr>
          <p:nvPr>
            <p:ph type="title"/>
          </p:nvPr>
        </p:nvSpPr>
        <p:spPr>
          <a:xfrm>
            <a:off x="457200" y="273600"/>
            <a:ext cx="8229240" cy="1144800"/>
          </a:xfrm>
          <a:prstGeom prst="rect">
            <a:avLst/>
          </a:prstGeom>
        </p:spPr>
        <p:txBody>
          <a:bodyPr lIns="0" tIns="0" rIns="0" bIns="0" anchor="ctr">
            <a:noAutofit/>
          </a:bodyPr>
          <a:lstStyle/>
          <a:p>
            <a:endParaRPr lang="en-US" sz="1800" b="0" strike="noStrike" spc="-1">
              <a:solidFill>
                <a:srgbClr val="000000"/>
              </a:solidFill>
              <a:latin typeface="Calibri"/>
            </a:endParaRPr>
          </a:p>
        </p:txBody>
      </p:sp>
      <p:sp>
        <p:nvSpPr>
          <p:cNvPr id="8" name="PlaceHolder 2"/>
          <p:cNvSpPr>
            <a:spLocks noGrp="1"/>
          </p:cNvSpPr>
          <p:nvPr>
            <p:ph type="body"/>
          </p:nvPr>
        </p:nvSpPr>
        <p:spPr>
          <a:xfrm>
            <a:off x="457200" y="1604520"/>
            <a:ext cx="8229240" cy="3977280"/>
          </a:xfrm>
          <a:prstGeom prst="rect">
            <a:avLst/>
          </a:prstGeom>
        </p:spPr>
        <p:txBody>
          <a:bodyPr lIns="0" tIns="0" rIns="0" bIns="0">
            <a:normAutofit/>
          </a:bodyPr>
          <a:lstStyle/>
          <a:p>
            <a:endParaRPr lang="en-US" sz="3200" b="0" strike="noStrike" spc="-1">
              <a:solidFill>
                <a:srgbClr val="000000"/>
              </a:solidFill>
              <a:latin typeface="Calibri"/>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9" name="PlaceHolder 1"/>
          <p:cNvSpPr>
            <a:spLocks noGrp="1"/>
          </p:cNvSpPr>
          <p:nvPr>
            <p:ph type="title"/>
          </p:nvPr>
        </p:nvSpPr>
        <p:spPr>
          <a:xfrm>
            <a:off x="457200" y="273600"/>
            <a:ext cx="8229240" cy="1144800"/>
          </a:xfrm>
          <a:prstGeom prst="rect">
            <a:avLst/>
          </a:prstGeom>
        </p:spPr>
        <p:txBody>
          <a:bodyPr lIns="0" tIns="0" rIns="0" bIns="0" anchor="ctr">
            <a:noAutofit/>
          </a:bodyPr>
          <a:lstStyle/>
          <a:p>
            <a:endParaRPr lang="en-US" sz="1800" b="0" strike="noStrike" spc="-1">
              <a:solidFill>
                <a:srgbClr val="000000"/>
              </a:solidFill>
              <a:latin typeface="Calibri"/>
            </a:endParaRPr>
          </a:p>
        </p:txBody>
      </p:sp>
      <p:sp>
        <p:nvSpPr>
          <p:cNvPr id="10" name="PlaceHolder 2"/>
          <p:cNvSpPr>
            <a:spLocks noGrp="1"/>
          </p:cNvSpPr>
          <p:nvPr>
            <p:ph type="body"/>
          </p:nvPr>
        </p:nvSpPr>
        <p:spPr>
          <a:xfrm>
            <a:off x="457200" y="1604520"/>
            <a:ext cx="4015800" cy="3977280"/>
          </a:xfrm>
          <a:prstGeom prst="rect">
            <a:avLst/>
          </a:prstGeom>
        </p:spPr>
        <p:txBody>
          <a:bodyPr lIns="0" tIns="0" rIns="0" bIns="0">
            <a:normAutofit/>
          </a:bodyPr>
          <a:lstStyle/>
          <a:p>
            <a:endParaRPr lang="en-US" sz="3200" b="0" strike="noStrike" spc="-1">
              <a:solidFill>
                <a:srgbClr val="000000"/>
              </a:solidFill>
              <a:latin typeface="Calibri"/>
            </a:endParaRPr>
          </a:p>
        </p:txBody>
      </p:sp>
      <p:sp>
        <p:nvSpPr>
          <p:cNvPr id="11" name="PlaceHolder 3"/>
          <p:cNvSpPr>
            <a:spLocks noGrp="1"/>
          </p:cNvSpPr>
          <p:nvPr>
            <p:ph type="body"/>
          </p:nvPr>
        </p:nvSpPr>
        <p:spPr>
          <a:xfrm>
            <a:off x="4674240" y="1604520"/>
            <a:ext cx="4015800" cy="3977280"/>
          </a:xfrm>
          <a:prstGeom prst="rect">
            <a:avLst/>
          </a:prstGeom>
        </p:spPr>
        <p:txBody>
          <a:bodyPr lIns="0" tIns="0" rIns="0" bIns="0">
            <a:normAutofit/>
          </a:bodyPr>
          <a:lstStyle/>
          <a:p>
            <a:endParaRPr lang="en-US" sz="3200" b="0" strike="noStrike" spc="-1">
              <a:solidFill>
                <a:srgbClr val="000000"/>
              </a:solidFill>
              <a:latin typeface="Calibri"/>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12" name="PlaceHolder 1"/>
          <p:cNvSpPr>
            <a:spLocks noGrp="1"/>
          </p:cNvSpPr>
          <p:nvPr>
            <p:ph type="title"/>
          </p:nvPr>
        </p:nvSpPr>
        <p:spPr>
          <a:xfrm>
            <a:off x="457200" y="273600"/>
            <a:ext cx="8229240" cy="1144800"/>
          </a:xfrm>
          <a:prstGeom prst="rect">
            <a:avLst/>
          </a:prstGeom>
        </p:spPr>
        <p:txBody>
          <a:bodyPr lIns="0" tIns="0" rIns="0" bIns="0" anchor="ctr">
            <a:noAutofit/>
          </a:bodyPr>
          <a:lstStyle/>
          <a:p>
            <a:endParaRPr lang="en-US" sz="1800" b="0" strike="noStrike" spc="-1">
              <a:solidFill>
                <a:srgbClr val="000000"/>
              </a:solidFill>
              <a:latin typeface="Calibri"/>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13" name="PlaceHolder 1"/>
          <p:cNvSpPr>
            <a:spLocks noGrp="1"/>
          </p:cNvSpPr>
          <p:nvPr>
            <p:ph type="subTitle"/>
          </p:nvPr>
        </p:nvSpPr>
        <p:spPr>
          <a:xfrm>
            <a:off x="457200" y="273600"/>
            <a:ext cx="8229240" cy="5307840"/>
          </a:xfrm>
          <a:prstGeom prst="rect">
            <a:avLst/>
          </a:prstGeom>
        </p:spPr>
        <p:txBody>
          <a:bodyPr lIns="0" tIns="0" rIns="0" bIns="0" anchor="ctr">
            <a:noAutofit/>
          </a:bodyPr>
          <a:lstStyle/>
          <a:p>
            <a:pPr algn="ctr"/>
            <a:endParaRPr lang="en-US" sz="3200" b="0" strike="noStrike" spc="-1">
              <a:latin typeface="Arial"/>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14" name="PlaceHolder 1"/>
          <p:cNvSpPr>
            <a:spLocks noGrp="1"/>
          </p:cNvSpPr>
          <p:nvPr>
            <p:ph type="title"/>
          </p:nvPr>
        </p:nvSpPr>
        <p:spPr>
          <a:xfrm>
            <a:off x="457200" y="273600"/>
            <a:ext cx="8229240" cy="1144800"/>
          </a:xfrm>
          <a:prstGeom prst="rect">
            <a:avLst/>
          </a:prstGeom>
        </p:spPr>
        <p:txBody>
          <a:bodyPr lIns="0" tIns="0" rIns="0" bIns="0" anchor="ctr">
            <a:noAutofit/>
          </a:bodyPr>
          <a:lstStyle/>
          <a:p>
            <a:endParaRPr lang="en-US" sz="1800" b="0" strike="noStrike" spc="-1">
              <a:solidFill>
                <a:srgbClr val="000000"/>
              </a:solidFill>
              <a:latin typeface="Calibri"/>
            </a:endParaRPr>
          </a:p>
        </p:txBody>
      </p:sp>
      <p:sp>
        <p:nvSpPr>
          <p:cNvPr id="15" name="PlaceHolder 2"/>
          <p:cNvSpPr>
            <a:spLocks noGrp="1"/>
          </p:cNvSpPr>
          <p:nvPr>
            <p:ph type="body"/>
          </p:nvPr>
        </p:nvSpPr>
        <p:spPr>
          <a:xfrm>
            <a:off x="457200" y="1604520"/>
            <a:ext cx="4015800" cy="1896840"/>
          </a:xfrm>
          <a:prstGeom prst="rect">
            <a:avLst/>
          </a:prstGeom>
        </p:spPr>
        <p:txBody>
          <a:bodyPr lIns="0" tIns="0" rIns="0" bIns="0">
            <a:normAutofit/>
          </a:bodyPr>
          <a:lstStyle/>
          <a:p>
            <a:endParaRPr lang="en-US" sz="3200" b="0" strike="noStrike" spc="-1">
              <a:solidFill>
                <a:srgbClr val="000000"/>
              </a:solidFill>
              <a:latin typeface="Calibri"/>
            </a:endParaRPr>
          </a:p>
        </p:txBody>
      </p:sp>
      <p:sp>
        <p:nvSpPr>
          <p:cNvPr id="16" name="PlaceHolder 3"/>
          <p:cNvSpPr>
            <a:spLocks noGrp="1"/>
          </p:cNvSpPr>
          <p:nvPr>
            <p:ph type="body"/>
          </p:nvPr>
        </p:nvSpPr>
        <p:spPr>
          <a:xfrm>
            <a:off x="4674240" y="1604520"/>
            <a:ext cx="4015800" cy="3977280"/>
          </a:xfrm>
          <a:prstGeom prst="rect">
            <a:avLst/>
          </a:prstGeom>
        </p:spPr>
        <p:txBody>
          <a:bodyPr lIns="0" tIns="0" rIns="0" bIns="0">
            <a:normAutofit/>
          </a:bodyPr>
          <a:lstStyle/>
          <a:p>
            <a:endParaRPr lang="en-US" sz="3200" b="0" strike="noStrike" spc="-1">
              <a:solidFill>
                <a:srgbClr val="000000"/>
              </a:solidFill>
              <a:latin typeface="Calibri"/>
            </a:endParaRPr>
          </a:p>
        </p:txBody>
      </p:sp>
      <p:sp>
        <p:nvSpPr>
          <p:cNvPr id="17" name="PlaceHolder 4"/>
          <p:cNvSpPr>
            <a:spLocks noGrp="1"/>
          </p:cNvSpPr>
          <p:nvPr>
            <p:ph type="body"/>
          </p:nvPr>
        </p:nvSpPr>
        <p:spPr>
          <a:xfrm>
            <a:off x="457200" y="3682080"/>
            <a:ext cx="4015800" cy="1896840"/>
          </a:xfrm>
          <a:prstGeom prst="rect">
            <a:avLst/>
          </a:prstGeom>
        </p:spPr>
        <p:txBody>
          <a:bodyPr lIns="0" tIns="0" rIns="0" bIns="0">
            <a:normAutofit/>
          </a:bodyPr>
          <a:lstStyle/>
          <a:p>
            <a:endParaRPr lang="en-US" sz="3200" b="0" strike="noStrike" spc="-1">
              <a:solidFill>
                <a:srgbClr val="000000"/>
              </a:solidFill>
              <a:latin typeface="Calibri"/>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18" name="PlaceHolder 1"/>
          <p:cNvSpPr>
            <a:spLocks noGrp="1"/>
          </p:cNvSpPr>
          <p:nvPr>
            <p:ph type="title"/>
          </p:nvPr>
        </p:nvSpPr>
        <p:spPr>
          <a:xfrm>
            <a:off x="457200" y="273600"/>
            <a:ext cx="8229240" cy="1144800"/>
          </a:xfrm>
          <a:prstGeom prst="rect">
            <a:avLst/>
          </a:prstGeom>
        </p:spPr>
        <p:txBody>
          <a:bodyPr lIns="0" tIns="0" rIns="0" bIns="0" anchor="ctr">
            <a:noAutofit/>
          </a:bodyPr>
          <a:lstStyle/>
          <a:p>
            <a:endParaRPr lang="en-US" sz="1800" b="0" strike="noStrike" spc="-1">
              <a:solidFill>
                <a:srgbClr val="000000"/>
              </a:solidFill>
              <a:latin typeface="Calibri"/>
            </a:endParaRPr>
          </a:p>
        </p:txBody>
      </p:sp>
      <p:sp>
        <p:nvSpPr>
          <p:cNvPr id="19" name="PlaceHolder 2"/>
          <p:cNvSpPr>
            <a:spLocks noGrp="1"/>
          </p:cNvSpPr>
          <p:nvPr>
            <p:ph type="body"/>
          </p:nvPr>
        </p:nvSpPr>
        <p:spPr>
          <a:xfrm>
            <a:off x="457200" y="1604520"/>
            <a:ext cx="4015800" cy="3977280"/>
          </a:xfrm>
          <a:prstGeom prst="rect">
            <a:avLst/>
          </a:prstGeom>
        </p:spPr>
        <p:txBody>
          <a:bodyPr lIns="0" tIns="0" rIns="0" bIns="0">
            <a:normAutofit/>
          </a:bodyPr>
          <a:lstStyle/>
          <a:p>
            <a:endParaRPr lang="en-US" sz="3200" b="0" strike="noStrike" spc="-1">
              <a:solidFill>
                <a:srgbClr val="000000"/>
              </a:solidFill>
              <a:latin typeface="Calibri"/>
            </a:endParaRPr>
          </a:p>
        </p:txBody>
      </p:sp>
      <p:sp>
        <p:nvSpPr>
          <p:cNvPr id="20" name="PlaceHolder 3"/>
          <p:cNvSpPr>
            <a:spLocks noGrp="1"/>
          </p:cNvSpPr>
          <p:nvPr>
            <p:ph type="body"/>
          </p:nvPr>
        </p:nvSpPr>
        <p:spPr>
          <a:xfrm>
            <a:off x="4674240" y="1604520"/>
            <a:ext cx="4015800" cy="1896840"/>
          </a:xfrm>
          <a:prstGeom prst="rect">
            <a:avLst/>
          </a:prstGeom>
        </p:spPr>
        <p:txBody>
          <a:bodyPr lIns="0" tIns="0" rIns="0" bIns="0">
            <a:normAutofit/>
          </a:bodyPr>
          <a:lstStyle/>
          <a:p>
            <a:endParaRPr lang="en-US" sz="3200" b="0" strike="noStrike" spc="-1">
              <a:solidFill>
                <a:srgbClr val="000000"/>
              </a:solidFill>
              <a:latin typeface="Calibri"/>
            </a:endParaRPr>
          </a:p>
        </p:txBody>
      </p:sp>
      <p:sp>
        <p:nvSpPr>
          <p:cNvPr id="21" name="PlaceHolder 4"/>
          <p:cNvSpPr>
            <a:spLocks noGrp="1"/>
          </p:cNvSpPr>
          <p:nvPr>
            <p:ph type="body"/>
          </p:nvPr>
        </p:nvSpPr>
        <p:spPr>
          <a:xfrm>
            <a:off x="4674240" y="3682080"/>
            <a:ext cx="4015800" cy="1896840"/>
          </a:xfrm>
          <a:prstGeom prst="rect">
            <a:avLst/>
          </a:prstGeom>
        </p:spPr>
        <p:txBody>
          <a:bodyPr lIns="0" tIns="0" rIns="0" bIns="0">
            <a:normAutofit/>
          </a:bodyPr>
          <a:lstStyle/>
          <a:p>
            <a:endParaRPr lang="en-US" sz="3200" b="0" strike="noStrike" spc="-1">
              <a:solidFill>
                <a:srgbClr val="000000"/>
              </a:solidFill>
              <a:latin typeface="Calibri"/>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22" name="PlaceHolder 1"/>
          <p:cNvSpPr>
            <a:spLocks noGrp="1"/>
          </p:cNvSpPr>
          <p:nvPr>
            <p:ph type="title"/>
          </p:nvPr>
        </p:nvSpPr>
        <p:spPr>
          <a:xfrm>
            <a:off x="457200" y="273600"/>
            <a:ext cx="8229240" cy="1144800"/>
          </a:xfrm>
          <a:prstGeom prst="rect">
            <a:avLst/>
          </a:prstGeom>
        </p:spPr>
        <p:txBody>
          <a:bodyPr lIns="0" tIns="0" rIns="0" bIns="0" anchor="ctr">
            <a:noAutofit/>
          </a:bodyPr>
          <a:lstStyle/>
          <a:p>
            <a:endParaRPr lang="en-US" sz="1800" b="0" strike="noStrike" spc="-1">
              <a:solidFill>
                <a:srgbClr val="000000"/>
              </a:solidFill>
              <a:latin typeface="Calibri"/>
            </a:endParaRPr>
          </a:p>
        </p:txBody>
      </p:sp>
      <p:sp>
        <p:nvSpPr>
          <p:cNvPr id="23" name="PlaceHolder 2"/>
          <p:cNvSpPr>
            <a:spLocks noGrp="1"/>
          </p:cNvSpPr>
          <p:nvPr>
            <p:ph type="body"/>
          </p:nvPr>
        </p:nvSpPr>
        <p:spPr>
          <a:xfrm>
            <a:off x="457200" y="1604520"/>
            <a:ext cx="4015800" cy="1896840"/>
          </a:xfrm>
          <a:prstGeom prst="rect">
            <a:avLst/>
          </a:prstGeom>
        </p:spPr>
        <p:txBody>
          <a:bodyPr lIns="0" tIns="0" rIns="0" bIns="0">
            <a:normAutofit/>
          </a:bodyPr>
          <a:lstStyle/>
          <a:p>
            <a:endParaRPr lang="en-US" sz="3200" b="0" strike="noStrike" spc="-1">
              <a:solidFill>
                <a:srgbClr val="000000"/>
              </a:solidFill>
              <a:latin typeface="Calibri"/>
            </a:endParaRPr>
          </a:p>
        </p:txBody>
      </p:sp>
      <p:sp>
        <p:nvSpPr>
          <p:cNvPr id="24" name="PlaceHolder 3"/>
          <p:cNvSpPr>
            <a:spLocks noGrp="1"/>
          </p:cNvSpPr>
          <p:nvPr>
            <p:ph type="body"/>
          </p:nvPr>
        </p:nvSpPr>
        <p:spPr>
          <a:xfrm>
            <a:off x="4674240" y="1604520"/>
            <a:ext cx="4015800" cy="1896840"/>
          </a:xfrm>
          <a:prstGeom prst="rect">
            <a:avLst/>
          </a:prstGeom>
        </p:spPr>
        <p:txBody>
          <a:bodyPr lIns="0" tIns="0" rIns="0" bIns="0">
            <a:normAutofit/>
          </a:bodyPr>
          <a:lstStyle/>
          <a:p>
            <a:endParaRPr lang="en-US" sz="3200" b="0" strike="noStrike" spc="-1">
              <a:solidFill>
                <a:srgbClr val="000000"/>
              </a:solidFill>
              <a:latin typeface="Calibri"/>
            </a:endParaRPr>
          </a:p>
        </p:txBody>
      </p:sp>
      <p:sp>
        <p:nvSpPr>
          <p:cNvPr id="25" name="PlaceHolder 4"/>
          <p:cNvSpPr>
            <a:spLocks noGrp="1"/>
          </p:cNvSpPr>
          <p:nvPr>
            <p:ph type="body"/>
          </p:nvPr>
        </p:nvSpPr>
        <p:spPr>
          <a:xfrm>
            <a:off x="457200" y="3682080"/>
            <a:ext cx="8229240" cy="1896840"/>
          </a:xfrm>
          <a:prstGeom prst="rect">
            <a:avLst/>
          </a:prstGeom>
        </p:spPr>
        <p:txBody>
          <a:bodyPr lIns="0" tIns="0" rIns="0" bIns="0">
            <a:normAutofit/>
          </a:bodyPr>
          <a:lstStyle/>
          <a:p>
            <a:endParaRPr lang="en-US" sz="3200" b="0" strike="noStrike" spc="-1">
              <a:solidFill>
                <a:srgbClr val="000000"/>
              </a:solidFill>
              <a:latin typeface="Calibri"/>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theme" Target="../theme/theme2.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 name="PlaceHolder 1"/>
          <p:cNvSpPr>
            <a:spLocks noGrp="1"/>
          </p:cNvSpPr>
          <p:nvPr>
            <p:ph type="title"/>
          </p:nvPr>
        </p:nvSpPr>
        <p:spPr>
          <a:xfrm>
            <a:off x="685800" y="2130480"/>
            <a:ext cx="7772040" cy="1469520"/>
          </a:xfrm>
          <a:prstGeom prst="rect">
            <a:avLst/>
          </a:prstGeom>
        </p:spPr>
        <p:txBody>
          <a:bodyPr anchor="ctr">
            <a:noAutofit/>
          </a:bodyPr>
          <a:lstStyle/>
          <a:p>
            <a:pPr algn="ctr">
              <a:lnSpc>
                <a:spcPct val="100000"/>
              </a:lnSpc>
            </a:pPr>
            <a:r>
              <a:rPr lang="en-US" sz="4400" b="0" strike="noStrike" spc="-1">
                <a:solidFill>
                  <a:srgbClr val="000000"/>
                </a:solidFill>
                <a:latin typeface="Calibri"/>
              </a:rPr>
              <a:t>Click to edit Master title style</a:t>
            </a:r>
          </a:p>
        </p:txBody>
      </p:sp>
      <p:sp>
        <p:nvSpPr>
          <p:cNvPr id="6" name="PlaceHolder 2"/>
          <p:cNvSpPr>
            <a:spLocks noGrp="1"/>
          </p:cNvSpPr>
          <p:nvPr>
            <p:ph type="dt"/>
          </p:nvPr>
        </p:nvSpPr>
        <p:spPr>
          <a:xfrm>
            <a:off x="457200" y="6356520"/>
            <a:ext cx="2133360" cy="364680"/>
          </a:xfrm>
          <a:prstGeom prst="rect">
            <a:avLst/>
          </a:prstGeom>
        </p:spPr>
        <p:txBody>
          <a:bodyPr anchor="ctr">
            <a:noAutofit/>
          </a:bodyPr>
          <a:lstStyle/>
          <a:p>
            <a:pPr>
              <a:lnSpc>
                <a:spcPct val="100000"/>
              </a:lnSpc>
            </a:pPr>
            <a:fld id="{B178972E-7FF7-468D-9A41-AFCF9F97866C}" type="datetime">
              <a:rPr lang="en-GB" sz="1200" b="0" strike="noStrike" spc="-1">
                <a:solidFill>
                  <a:srgbClr val="8B8B8B"/>
                </a:solidFill>
                <a:latin typeface="Calibri"/>
              </a:rPr>
              <a:t>02/11/2025</a:t>
            </a:fld>
            <a:endParaRPr lang="en-US" sz="1200" b="0" strike="noStrike" spc="-1">
              <a:latin typeface="Times New Roman"/>
            </a:endParaRPr>
          </a:p>
        </p:txBody>
      </p:sp>
      <p:sp>
        <p:nvSpPr>
          <p:cNvPr id="2" name="PlaceHolder 3"/>
          <p:cNvSpPr>
            <a:spLocks noGrp="1"/>
          </p:cNvSpPr>
          <p:nvPr>
            <p:ph type="ftr"/>
          </p:nvPr>
        </p:nvSpPr>
        <p:spPr>
          <a:xfrm>
            <a:off x="3124080" y="6356520"/>
            <a:ext cx="2895120" cy="364680"/>
          </a:xfrm>
          <a:prstGeom prst="rect">
            <a:avLst/>
          </a:prstGeom>
        </p:spPr>
        <p:txBody>
          <a:bodyPr anchor="ctr">
            <a:noAutofit/>
          </a:bodyPr>
          <a:lstStyle/>
          <a:p>
            <a:endParaRPr lang="en-US" sz="2400" b="0" strike="noStrike" spc="-1">
              <a:latin typeface="Times New Roman"/>
            </a:endParaRPr>
          </a:p>
        </p:txBody>
      </p:sp>
      <p:sp>
        <p:nvSpPr>
          <p:cNvPr id="3" name="PlaceHolder 4"/>
          <p:cNvSpPr>
            <a:spLocks noGrp="1"/>
          </p:cNvSpPr>
          <p:nvPr>
            <p:ph type="sldNum"/>
          </p:nvPr>
        </p:nvSpPr>
        <p:spPr>
          <a:xfrm>
            <a:off x="6553080" y="6356520"/>
            <a:ext cx="2133360" cy="364680"/>
          </a:xfrm>
          <a:prstGeom prst="rect">
            <a:avLst/>
          </a:prstGeom>
        </p:spPr>
        <p:txBody>
          <a:bodyPr anchor="ctr">
            <a:noAutofit/>
          </a:bodyPr>
          <a:lstStyle/>
          <a:p>
            <a:pPr algn="r">
              <a:lnSpc>
                <a:spcPct val="100000"/>
              </a:lnSpc>
            </a:pPr>
            <a:fld id="{AD7A837B-BF99-4A87-9919-DB17D6D6C16D}" type="slidenum">
              <a:rPr lang="en-GB" sz="1200" b="0" strike="noStrike" spc="-1">
                <a:solidFill>
                  <a:srgbClr val="8B8B8B"/>
                </a:solidFill>
                <a:latin typeface="Calibri"/>
              </a:rPr>
              <a:t>‹#›</a:t>
            </a:fld>
            <a:endParaRPr lang="en-US" sz="1200" b="0" strike="noStrike" spc="-1">
              <a:latin typeface="Times New Roman"/>
            </a:endParaRPr>
          </a:p>
        </p:txBody>
      </p:sp>
      <p:sp>
        <p:nvSpPr>
          <p:cNvPr id="4" name="PlaceHolder 5"/>
          <p:cNvSpPr>
            <a:spLocks noGrp="1"/>
          </p:cNvSpPr>
          <p:nvPr>
            <p:ph type="body"/>
          </p:nvPr>
        </p:nvSpPr>
        <p:spPr>
          <a:xfrm>
            <a:off x="457200" y="1604520"/>
            <a:ext cx="8229240" cy="3977280"/>
          </a:xfrm>
          <a:prstGeom prst="rect">
            <a:avLst/>
          </a:prstGeom>
        </p:spPr>
        <p:txBody>
          <a:bodyPr lIns="0" tIns="0" rIns="0" bIns="0">
            <a:normAutofit/>
          </a:bodyPr>
          <a:lstStyle/>
          <a:p>
            <a:pPr marL="432000" indent="-324000">
              <a:spcBef>
                <a:spcPts val="1417"/>
              </a:spcBef>
              <a:buClr>
                <a:srgbClr val="000000"/>
              </a:buClr>
              <a:buSzPct val="45000"/>
              <a:buFont typeface="Wingdings" charset="2"/>
              <a:buChar char=""/>
            </a:pPr>
            <a:r>
              <a:rPr lang="en-US" sz="3200" b="0" strike="noStrike" spc="-1">
                <a:solidFill>
                  <a:srgbClr val="000000"/>
                </a:solidFill>
                <a:latin typeface="Calibri"/>
              </a:rPr>
              <a:t>Click to edit the outline text format</a:t>
            </a:r>
          </a:p>
          <a:p>
            <a:pPr marL="864000" lvl="1" indent="-324000">
              <a:spcBef>
                <a:spcPts val="1134"/>
              </a:spcBef>
              <a:buClr>
                <a:srgbClr val="000000"/>
              </a:buClr>
              <a:buSzPct val="75000"/>
              <a:buFont typeface="Symbol" charset="2"/>
              <a:buChar char=""/>
            </a:pPr>
            <a:r>
              <a:rPr lang="en-US" sz="2400" b="0" strike="noStrike" spc="-1">
                <a:solidFill>
                  <a:srgbClr val="000000"/>
                </a:solidFill>
                <a:latin typeface="Calibri"/>
              </a:rPr>
              <a:t>Second Outline Level</a:t>
            </a:r>
          </a:p>
          <a:p>
            <a:pPr marL="1296000" lvl="2" indent="-288000">
              <a:spcBef>
                <a:spcPts val="850"/>
              </a:spcBef>
              <a:buClr>
                <a:srgbClr val="000000"/>
              </a:buClr>
              <a:buSzPct val="45000"/>
              <a:buFont typeface="Wingdings" charset="2"/>
              <a:buChar char=""/>
            </a:pPr>
            <a:r>
              <a:rPr lang="en-US" sz="2000" b="0" strike="noStrike" spc="-1">
                <a:solidFill>
                  <a:srgbClr val="000000"/>
                </a:solidFill>
                <a:latin typeface="Calibri"/>
              </a:rPr>
              <a:t>Third Outline Level</a:t>
            </a:r>
          </a:p>
          <a:p>
            <a:pPr marL="1728000" lvl="3" indent="-216000">
              <a:spcBef>
                <a:spcPts val="567"/>
              </a:spcBef>
              <a:buClr>
                <a:srgbClr val="000000"/>
              </a:buClr>
              <a:buSzPct val="75000"/>
              <a:buFont typeface="Symbol" charset="2"/>
              <a:buChar char=""/>
            </a:pPr>
            <a:r>
              <a:rPr lang="en-US" sz="2000" b="0" strike="noStrike" spc="-1">
                <a:solidFill>
                  <a:srgbClr val="000000"/>
                </a:solidFill>
                <a:latin typeface="Calibri"/>
              </a:rPr>
              <a:t>Fourth Outline Level</a:t>
            </a:r>
          </a:p>
          <a:p>
            <a:pPr marL="2160000" lvl="4" indent="-216000">
              <a:spcBef>
                <a:spcPts val="283"/>
              </a:spcBef>
              <a:buClr>
                <a:srgbClr val="000000"/>
              </a:buClr>
              <a:buSzPct val="45000"/>
              <a:buFont typeface="Wingdings" charset="2"/>
              <a:buChar char=""/>
            </a:pPr>
            <a:r>
              <a:rPr lang="en-US" sz="2000" b="0" strike="noStrike" spc="-1">
                <a:solidFill>
                  <a:srgbClr val="000000"/>
                </a:solidFill>
                <a:latin typeface="Calibri"/>
              </a:rPr>
              <a:t>Fifth Outline Level</a:t>
            </a:r>
          </a:p>
          <a:p>
            <a:pPr marL="2592000" lvl="5" indent="-216000">
              <a:spcBef>
                <a:spcPts val="283"/>
              </a:spcBef>
              <a:buClr>
                <a:srgbClr val="000000"/>
              </a:buClr>
              <a:buSzPct val="45000"/>
              <a:buFont typeface="Wingdings" charset="2"/>
              <a:buChar char=""/>
            </a:pPr>
            <a:r>
              <a:rPr lang="en-US" sz="2000" b="0" strike="noStrike" spc="-1">
                <a:solidFill>
                  <a:srgbClr val="000000"/>
                </a:solidFill>
                <a:latin typeface="Calibri"/>
              </a:rPr>
              <a:t>Sixth Outline Level</a:t>
            </a:r>
          </a:p>
          <a:p>
            <a:pPr marL="3024000" lvl="6" indent="-216000">
              <a:spcBef>
                <a:spcPts val="283"/>
              </a:spcBef>
              <a:buClr>
                <a:srgbClr val="000000"/>
              </a:buClr>
              <a:buSzPct val="45000"/>
              <a:buFont typeface="Wingdings" charset="2"/>
              <a:buChar char=""/>
            </a:pPr>
            <a:r>
              <a:rPr lang="en-US" sz="2000" b="0" strike="noStrike" spc="-1">
                <a:solidFill>
                  <a:srgbClr val="000000"/>
                </a:solidFill>
                <a:latin typeface="Calibri"/>
              </a:rPr>
              <a:t>Seventh Outline Level</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K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1" name="PlaceHolder 1"/>
          <p:cNvSpPr>
            <a:spLocks noGrp="1"/>
          </p:cNvSpPr>
          <p:nvPr>
            <p:ph type="dt"/>
          </p:nvPr>
        </p:nvSpPr>
        <p:spPr>
          <a:xfrm>
            <a:off x="457200" y="6356520"/>
            <a:ext cx="2133360" cy="364680"/>
          </a:xfrm>
          <a:prstGeom prst="rect">
            <a:avLst/>
          </a:prstGeom>
        </p:spPr>
        <p:txBody>
          <a:bodyPr anchor="ctr">
            <a:noAutofit/>
          </a:bodyPr>
          <a:lstStyle/>
          <a:p>
            <a:pPr>
              <a:lnSpc>
                <a:spcPct val="100000"/>
              </a:lnSpc>
            </a:pPr>
            <a:fld id="{31546F0E-4367-4432-885E-0FD845F21AE4}" type="datetime">
              <a:rPr lang="en-GB" sz="1200" b="0" strike="noStrike" spc="-1">
                <a:solidFill>
                  <a:srgbClr val="8B8B8B"/>
                </a:solidFill>
                <a:latin typeface="Calibri"/>
              </a:rPr>
              <a:t>02/11/2025</a:t>
            </a:fld>
            <a:endParaRPr lang="en-US" sz="1200" b="0" strike="noStrike" spc="-1">
              <a:latin typeface="Times New Roman"/>
            </a:endParaRPr>
          </a:p>
        </p:txBody>
      </p:sp>
      <p:sp>
        <p:nvSpPr>
          <p:cNvPr id="42" name="PlaceHolder 2"/>
          <p:cNvSpPr>
            <a:spLocks noGrp="1"/>
          </p:cNvSpPr>
          <p:nvPr>
            <p:ph type="ftr"/>
          </p:nvPr>
        </p:nvSpPr>
        <p:spPr>
          <a:xfrm>
            <a:off x="3124080" y="6356520"/>
            <a:ext cx="2895120" cy="364680"/>
          </a:xfrm>
          <a:prstGeom prst="rect">
            <a:avLst/>
          </a:prstGeom>
        </p:spPr>
        <p:txBody>
          <a:bodyPr anchor="ctr">
            <a:noAutofit/>
          </a:bodyPr>
          <a:lstStyle/>
          <a:p>
            <a:endParaRPr lang="en-US" sz="2400" b="0" strike="noStrike" spc="-1">
              <a:latin typeface="Times New Roman"/>
            </a:endParaRPr>
          </a:p>
        </p:txBody>
      </p:sp>
      <p:sp>
        <p:nvSpPr>
          <p:cNvPr id="43" name="PlaceHolder 3"/>
          <p:cNvSpPr>
            <a:spLocks noGrp="1"/>
          </p:cNvSpPr>
          <p:nvPr>
            <p:ph type="sldNum"/>
          </p:nvPr>
        </p:nvSpPr>
        <p:spPr>
          <a:xfrm>
            <a:off x="6553080" y="6356520"/>
            <a:ext cx="2133360" cy="364680"/>
          </a:xfrm>
          <a:prstGeom prst="rect">
            <a:avLst/>
          </a:prstGeom>
        </p:spPr>
        <p:txBody>
          <a:bodyPr anchor="ctr">
            <a:noAutofit/>
          </a:bodyPr>
          <a:lstStyle/>
          <a:p>
            <a:pPr algn="r">
              <a:lnSpc>
                <a:spcPct val="100000"/>
              </a:lnSpc>
            </a:pPr>
            <a:fld id="{EB700A47-C55F-4529-AC84-E24C8AC74385}" type="slidenum">
              <a:rPr lang="en-GB" sz="1200" b="0" strike="noStrike" spc="-1">
                <a:solidFill>
                  <a:srgbClr val="8B8B8B"/>
                </a:solidFill>
                <a:latin typeface="Calibri"/>
              </a:rPr>
              <a:t>‹#›</a:t>
            </a:fld>
            <a:endParaRPr lang="en-US" sz="1200" b="0" strike="noStrike" spc="-1">
              <a:latin typeface="Times New Roman"/>
            </a:endParaRPr>
          </a:p>
        </p:txBody>
      </p:sp>
      <p:sp>
        <p:nvSpPr>
          <p:cNvPr id="44" name="PlaceHolder 4"/>
          <p:cNvSpPr>
            <a:spLocks noGrp="1"/>
          </p:cNvSpPr>
          <p:nvPr>
            <p:ph type="title"/>
          </p:nvPr>
        </p:nvSpPr>
        <p:spPr>
          <a:xfrm>
            <a:off x="457200" y="273600"/>
            <a:ext cx="8229240" cy="1144800"/>
          </a:xfrm>
          <a:prstGeom prst="rect">
            <a:avLst/>
          </a:prstGeom>
        </p:spPr>
        <p:txBody>
          <a:bodyPr lIns="0" tIns="0" rIns="0" bIns="0" anchor="ctr">
            <a:noAutofit/>
          </a:bodyPr>
          <a:lstStyle/>
          <a:p>
            <a:r>
              <a:rPr lang="en-US" sz="1800" b="0" strike="noStrike" spc="-1">
                <a:solidFill>
                  <a:srgbClr val="000000"/>
                </a:solidFill>
                <a:latin typeface="Calibri"/>
              </a:rPr>
              <a:t>Click to edit the title text format</a:t>
            </a:r>
          </a:p>
        </p:txBody>
      </p:sp>
      <p:sp>
        <p:nvSpPr>
          <p:cNvPr id="45" name="PlaceHolder 5"/>
          <p:cNvSpPr>
            <a:spLocks noGrp="1"/>
          </p:cNvSpPr>
          <p:nvPr>
            <p:ph type="body"/>
          </p:nvPr>
        </p:nvSpPr>
        <p:spPr>
          <a:xfrm>
            <a:off x="457200" y="1604520"/>
            <a:ext cx="8229240" cy="3977280"/>
          </a:xfrm>
          <a:prstGeom prst="rect">
            <a:avLst/>
          </a:prstGeom>
        </p:spPr>
        <p:txBody>
          <a:bodyPr lIns="0" tIns="0" rIns="0" bIns="0">
            <a:normAutofit/>
          </a:bodyPr>
          <a:lstStyle/>
          <a:p>
            <a:pPr marL="432000" indent="-324000">
              <a:spcBef>
                <a:spcPts val="1417"/>
              </a:spcBef>
              <a:buClr>
                <a:srgbClr val="000000"/>
              </a:buClr>
              <a:buSzPct val="45000"/>
              <a:buFont typeface="Wingdings" charset="2"/>
              <a:buChar char=""/>
            </a:pPr>
            <a:r>
              <a:rPr lang="en-US" sz="3200" b="0" strike="noStrike" spc="-1">
                <a:solidFill>
                  <a:srgbClr val="000000"/>
                </a:solidFill>
                <a:latin typeface="Calibri"/>
              </a:rPr>
              <a:t>Click to edit the outline text format</a:t>
            </a:r>
          </a:p>
          <a:p>
            <a:pPr marL="864000" lvl="1" indent="-324000">
              <a:spcBef>
                <a:spcPts val="1134"/>
              </a:spcBef>
              <a:buClr>
                <a:srgbClr val="000000"/>
              </a:buClr>
              <a:buSzPct val="75000"/>
              <a:buFont typeface="Symbol" charset="2"/>
              <a:buChar char=""/>
            </a:pPr>
            <a:r>
              <a:rPr lang="en-US" sz="2400" b="0" strike="noStrike" spc="-1">
                <a:solidFill>
                  <a:srgbClr val="000000"/>
                </a:solidFill>
                <a:latin typeface="Calibri"/>
              </a:rPr>
              <a:t>Second Outline Level</a:t>
            </a:r>
          </a:p>
          <a:p>
            <a:pPr marL="1296000" lvl="2" indent="-288000">
              <a:spcBef>
                <a:spcPts val="850"/>
              </a:spcBef>
              <a:buClr>
                <a:srgbClr val="000000"/>
              </a:buClr>
              <a:buSzPct val="45000"/>
              <a:buFont typeface="Wingdings" charset="2"/>
              <a:buChar char=""/>
            </a:pPr>
            <a:r>
              <a:rPr lang="en-US" sz="2000" b="0" strike="noStrike" spc="-1">
                <a:solidFill>
                  <a:srgbClr val="000000"/>
                </a:solidFill>
                <a:latin typeface="Calibri"/>
              </a:rPr>
              <a:t>Third Outline Level</a:t>
            </a:r>
          </a:p>
          <a:p>
            <a:pPr marL="1728000" lvl="3" indent="-216000">
              <a:spcBef>
                <a:spcPts val="567"/>
              </a:spcBef>
              <a:buClr>
                <a:srgbClr val="000000"/>
              </a:buClr>
              <a:buSzPct val="75000"/>
              <a:buFont typeface="Symbol" charset="2"/>
              <a:buChar char=""/>
            </a:pPr>
            <a:r>
              <a:rPr lang="en-US" sz="2000" b="0" strike="noStrike" spc="-1">
                <a:solidFill>
                  <a:srgbClr val="000000"/>
                </a:solidFill>
                <a:latin typeface="Calibri"/>
              </a:rPr>
              <a:t>Fourth Outline Level</a:t>
            </a:r>
          </a:p>
          <a:p>
            <a:pPr marL="2160000" lvl="4" indent="-216000">
              <a:spcBef>
                <a:spcPts val="283"/>
              </a:spcBef>
              <a:buClr>
                <a:srgbClr val="000000"/>
              </a:buClr>
              <a:buSzPct val="45000"/>
              <a:buFont typeface="Wingdings" charset="2"/>
              <a:buChar char=""/>
            </a:pPr>
            <a:r>
              <a:rPr lang="en-US" sz="2000" b="0" strike="noStrike" spc="-1">
                <a:solidFill>
                  <a:srgbClr val="000000"/>
                </a:solidFill>
                <a:latin typeface="Calibri"/>
              </a:rPr>
              <a:t>Fifth Outline Level</a:t>
            </a:r>
          </a:p>
          <a:p>
            <a:pPr marL="2592000" lvl="5" indent="-216000">
              <a:spcBef>
                <a:spcPts val="283"/>
              </a:spcBef>
              <a:buClr>
                <a:srgbClr val="000000"/>
              </a:buClr>
              <a:buSzPct val="45000"/>
              <a:buFont typeface="Wingdings" charset="2"/>
              <a:buChar char=""/>
            </a:pPr>
            <a:r>
              <a:rPr lang="en-US" sz="2000" b="0" strike="noStrike" spc="-1">
                <a:solidFill>
                  <a:srgbClr val="000000"/>
                </a:solidFill>
                <a:latin typeface="Calibri"/>
              </a:rPr>
              <a:t>Sixth Outline Level</a:t>
            </a:r>
          </a:p>
          <a:p>
            <a:pPr marL="3024000" lvl="6" indent="-216000">
              <a:spcBef>
                <a:spcPts val="283"/>
              </a:spcBef>
              <a:buClr>
                <a:srgbClr val="000000"/>
              </a:buClr>
              <a:buSzPct val="45000"/>
              <a:buFont typeface="Wingdings" charset="2"/>
              <a:buChar char=""/>
            </a:pPr>
            <a:r>
              <a:rPr lang="en-US" sz="2000" b="0" strike="noStrike" spc="-1">
                <a:solidFill>
                  <a:srgbClr val="000000"/>
                </a:solidFill>
                <a:latin typeface="Calibri"/>
              </a:rPr>
              <a:t>Seventh Outline Level</a:t>
            </a:r>
          </a:p>
        </p:txBody>
      </p:sp>
    </p:spTree>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K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image" Target="../media/image11.png"/><Relationship Id="rId2" Type="http://schemas.openxmlformats.org/officeDocument/2006/relationships/notesSlide" Target="../notesSlides/notesSlide6.xml"/><Relationship Id="rId1" Type="http://schemas.openxmlformats.org/officeDocument/2006/relationships/slideLayout" Target="../slideLayouts/slideLayout3.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4.png"/></Relationships>
</file>

<file path=ppt/slides/_rels/slide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8.xml"/><Relationship Id="rId1" Type="http://schemas.openxmlformats.org/officeDocument/2006/relationships/slideLayout" Target="../slideLayouts/slideLayout3.xml"/><Relationship Id="rId5" Type="http://schemas.openxmlformats.org/officeDocument/2006/relationships/image" Target="../media/image12.png"/><Relationship Id="rId4" Type="http://schemas.openxmlformats.org/officeDocument/2006/relationships/image" Target="../media/image4.png"/></Relationships>
</file>

<file path=ppt/slides/_rels/slide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9.xml"/><Relationship Id="rId1" Type="http://schemas.openxmlformats.org/officeDocument/2006/relationships/slideLayout" Target="../slideLayouts/slideLayout3.xml"/><Relationship Id="rId5" Type="http://schemas.openxmlformats.org/officeDocument/2006/relationships/image" Target="../media/image13.png"/><Relationship Id="rId4" Type="http://schemas.openxmlformats.org/officeDocument/2006/relationships/image" Target="../media/image4.png"/></Relationships>
</file>

<file path=ppt/slides/_rels/slide1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1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1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2.xml"/><Relationship Id="rId1" Type="http://schemas.openxmlformats.org/officeDocument/2006/relationships/slideLayout" Target="../slideLayouts/slideLayout2.xml"/><Relationship Id="rId5" Type="http://schemas.openxmlformats.org/officeDocument/2006/relationships/image" Target="../media/image14.png"/><Relationship Id="rId4" Type="http://schemas.openxmlformats.org/officeDocument/2006/relationships/image" Target="../media/image4.png"/></Relationships>
</file>

<file path=ppt/slides/_rels/slide18.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image" Target="../media/image17.png"/><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image" Target="../media/image16.png"/><Relationship Id="rId5" Type="http://schemas.openxmlformats.org/officeDocument/2006/relationships/image" Target="../media/image15.png"/><Relationship Id="rId4" Type="http://schemas.openxmlformats.org/officeDocument/2006/relationships/image" Target="../media/image4.png"/></Relationships>
</file>

<file path=ppt/slides/_rels/slide1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4.xml"/><Relationship Id="rId1" Type="http://schemas.openxmlformats.org/officeDocument/2006/relationships/slideLayout" Target="../slideLayouts/slideLayout2.xml"/><Relationship Id="rId5" Type="http://schemas.openxmlformats.org/officeDocument/2006/relationships/image" Target="../media/image18.png"/><Relationship Id="rId4" Type="http://schemas.openxmlformats.org/officeDocument/2006/relationships/image" Target="../media/image4.png"/></Relationships>
</file>

<file path=ppt/slides/_rels/slide2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5.xml"/><Relationship Id="rId1" Type="http://schemas.openxmlformats.org/officeDocument/2006/relationships/slideLayout" Target="../slideLayouts/slideLayout3.xml"/><Relationship Id="rId5" Type="http://schemas.openxmlformats.org/officeDocument/2006/relationships/image" Target="../media/image19.png"/><Relationship Id="rId4" Type="http://schemas.openxmlformats.org/officeDocument/2006/relationships/image" Target="../media/image4.png"/></Relationships>
</file>

<file path=ppt/slides/_rels/slide2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6.xml"/><Relationship Id="rId1" Type="http://schemas.openxmlformats.org/officeDocument/2006/relationships/slideLayout" Target="../slideLayouts/slideLayout3.xml"/><Relationship Id="rId5" Type="http://schemas.openxmlformats.org/officeDocument/2006/relationships/image" Target="../media/image20.png"/><Relationship Id="rId4" Type="http://schemas.openxmlformats.org/officeDocument/2006/relationships/image" Target="../media/image4.png"/></Relationships>
</file>

<file path=ppt/slides/_rels/slide2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7.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2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8.xml"/><Relationship Id="rId1" Type="http://schemas.openxmlformats.org/officeDocument/2006/relationships/slideLayout" Target="../slideLayouts/slideLayout3.xml"/><Relationship Id="rId5" Type="http://schemas.openxmlformats.org/officeDocument/2006/relationships/image" Target="../media/image22.png"/><Relationship Id="rId4" Type="http://schemas.openxmlformats.org/officeDocument/2006/relationships/image" Target="../media/image21.png"/></Relationships>
</file>

<file path=ppt/slides/_rels/slide2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9.xml"/><Relationship Id="rId1" Type="http://schemas.openxmlformats.org/officeDocument/2006/relationships/slideLayout" Target="../slideLayouts/slideLayout3.xml"/><Relationship Id="rId4" Type="http://schemas.openxmlformats.org/officeDocument/2006/relationships/image" Target="../media/image23.png"/></Relationships>
</file>

<file path=ppt/slides/_rels/slide2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0.xml"/><Relationship Id="rId1" Type="http://schemas.openxmlformats.org/officeDocument/2006/relationships/slideLayout" Target="../slideLayouts/slideLayout3.xml"/><Relationship Id="rId4" Type="http://schemas.openxmlformats.org/officeDocument/2006/relationships/image" Target="../media/image24.png"/></Relationships>
</file>

<file path=ppt/slides/_rels/slide2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3.xml"/><Relationship Id="rId1" Type="http://schemas.openxmlformats.org/officeDocument/2006/relationships/slideLayout" Target="../slideLayouts/slideLayout3.xml"/><Relationship Id="rId4" Type="http://schemas.openxmlformats.org/officeDocument/2006/relationships/image" Target="../media/image25.jpeg"/></Relationships>
</file>

<file path=ppt/slides/_rels/slide3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image" Target="../media/image4.png"/></Relationships>
</file>

<file path=ppt/slides/_rels/slide4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6.png"/><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3.xml"/><Relationship Id="rId4" Type="http://schemas.openxmlformats.org/officeDocument/2006/relationships/image" Target="../media/image6.png"/></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3.xml"/><Relationship Id="rId5" Type="http://schemas.openxmlformats.org/officeDocument/2006/relationships/image" Target="../media/image7.png"/><Relationship Id="rId4" Type="http://schemas.openxmlformats.org/officeDocument/2006/relationships/image" Target="../media/image4.png"/></Relationships>
</file>

<file path=ppt/slides/_rels/slide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3.xml"/><Relationship Id="rId5" Type="http://schemas.openxmlformats.org/officeDocument/2006/relationships/image" Target="../media/image8.png"/><Relationship Id="rId4"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2" name="Picture 3" descr="J:\Business\KENET\Transforming-EdthroughICT.png"/>
          <p:cNvPicPr/>
          <p:nvPr/>
        </p:nvPicPr>
        <p:blipFill>
          <a:blip r:embed="rId2"/>
          <a:srcRect l="75287" t="21402" r="13940" b="42866"/>
          <a:stretch/>
        </p:blipFill>
        <p:spPr>
          <a:xfrm>
            <a:off x="285840" y="0"/>
            <a:ext cx="428400" cy="356760"/>
          </a:xfrm>
          <a:prstGeom prst="rect">
            <a:avLst/>
          </a:prstGeom>
          <a:ln>
            <a:noFill/>
          </a:ln>
        </p:spPr>
      </p:pic>
      <p:sp>
        <p:nvSpPr>
          <p:cNvPr id="83" name="CustomShape 1"/>
          <p:cNvSpPr/>
          <p:nvPr/>
        </p:nvSpPr>
        <p:spPr>
          <a:xfrm flipH="1" flipV="1">
            <a:off x="-643680" y="-356760"/>
            <a:ext cx="10164600" cy="4833360"/>
          </a:xfrm>
          <a:custGeom>
            <a:avLst/>
            <a:gdLst/>
            <a:ahLst/>
            <a:cxnLst/>
            <a:rect l="l" t="t" r="r" b="b"/>
            <a:pathLst>
              <a:path w="12540" h="5963">
                <a:moveTo>
                  <a:pt x="12213" y="5963"/>
                </a:moveTo>
                <a:lnTo>
                  <a:pt x="146" y="5699"/>
                </a:lnTo>
                <a:cubicBezTo>
                  <a:pt x="122" y="4042"/>
                  <a:pt x="24" y="2002"/>
                  <a:pt x="0" y="345"/>
                </a:cubicBezTo>
                <a:lnTo>
                  <a:pt x="6405" y="345"/>
                </a:lnTo>
                <a:lnTo>
                  <a:pt x="6855" y="0"/>
                </a:lnTo>
                <a:lnTo>
                  <a:pt x="12540" y="0"/>
                </a:lnTo>
                <a:lnTo>
                  <a:pt x="12213" y="5963"/>
                </a:lnTo>
                <a:close/>
              </a:path>
            </a:pathLst>
          </a:custGeom>
          <a:solidFill>
            <a:srgbClr val="501B73"/>
          </a:solidFill>
          <a:ln w="9360">
            <a:noFill/>
          </a:ln>
        </p:spPr>
        <p:style>
          <a:lnRef idx="0">
            <a:scrgbClr r="0" g="0" b="0"/>
          </a:lnRef>
          <a:fillRef idx="0">
            <a:scrgbClr r="0" g="0" b="0"/>
          </a:fillRef>
          <a:effectRef idx="0">
            <a:scrgbClr r="0" g="0" b="0"/>
          </a:effectRef>
          <a:fontRef idx="minor"/>
        </p:style>
      </p:sp>
      <p:sp>
        <p:nvSpPr>
          <p:cNvPr id="84" name="TextShape 2"/>
          <p:cNvSpPr txBox="1"/>
          <p:nvPr/>
        </p:nvSpPr>
        <p:spPr>
          <a:xfrm>
            <a:off x="640080" y="4476240"/>
            <a:ext cx="7883280" cy="1704600"/>
          </a:xfrm>
          <a:prstGeom prst="rect">
            <a:avLst/>
          </a:prstGeom>
          <a:noFill/>
          <a:ln>
            <a:noFill/>
          </a:ln>
        </p:spPr>
        <p:txBody>
          <a:bodyPr>
            <a:normAutofit/>
          </a:bodyPr>
          <a:lstStyle/>
          <a:p>
            <a:pPr algn="ctr"/>
            <a:r>
              <a:rPr lang="en-US" sz="3200"/>
              <a:t>Track 2: Module 1: Introduction to IP Addressing and Routing 	</a:t>
            </a:r>
            <a:br>
              <a:rPr lang="en-US" sz="3200"/>
            </a:br>
            <a:endParaRPr lang="en-US" sz="3200" b="0" strike="noStrike" spc="-1">
              <a:latin typeface="Arial"/>
            </a:endParaRPr>
          </a:p>
        </p:txBody>
      </p:sp>
      <p:sp>
        <p:nvSpPr>
          <p:cNvPr id="85" name="CustomShape 3"/>
          <p:cNvSpPr/>
          <p:nvPr/>
        </p:nvSpPr>
        <p:spPr>
          <a:xfrm>
            <a:off x="640080" y="6059520"/>
            <a:ext cx="8503920" cy="806760"/>
          </a:xfrm>
          <a:custGeom>
            <a:avLst/>
            <a:gdLst/>
            <a:ahLst/>
            <a:cxnLst/>
            <a:rect l="l" t="t" r="r" b="b"/>
            <a:pathLst>
              <a:path w="12555" h="705">
                <a:moveTo>
                  <a:pt x="12555" y="675"/>
                </a:moveTo>
                <a:lnTo>
                  <a:pt x="0" y="705"/>
                </a:lnTo>
                <a:lnTo>
                  <a:pt x="15" y="345"/>
                </a:lnTo>
                <a:lnTo>
                  <a:pt x="6420" y="345"/>
                </a:lnTo>
                <a:lnTo>
                  <a:pt x="6870" y="0"/>
                </a:lnTo>
                <a:lnTo>
                  <a:pt x="12555" y="0"/>
                </a:lnTo>
                <a:lnTo>
                  <a:pt x="12555" y="675"/>
                </a:lnTo>
                <a:close/>
              </a:path>
            </a:pathLst>
          </a:custGeom>
          <a:solidFill>
            <a:srgbClr val="501B73"/>
          </a:solidFill>
          <a:ln w="9360">
            <a:noFill/>
          </a:ln>
        </p:spPr>
        <p:style>
          <a:lnRef idx="0">
            <a:scrgbClr r="0" g="0" b="0"/>
          </a:lnRef>
          <a:fillRef idx="0">
            <a:scrgbClr r="0" g="0" b="0"/>
          </a:fillRef>
          <a:effectRef idx="0">
            <a:scrgbClr r="0" g="0" b="0"/>
          </a:effectRef>
          <a:fontRef idx="minor"/>
        </p:style>
      </p:sp>
      <p:sp>
        <p:nvSpPr>
          <p:cNvPr id="86" name="CustomShape 4"/>
          <p:cNvSpPr/>
          <p:nvPr/>
        </p:nvSpPr>
        <p:spPr>
          <a:xfrm>
            <a:off x="2377440" y="6527235"/>
            <a:ext cx="6583680" cy="210240"/>
          </a:xfrm>
          <a:prstGeom prst="rect">
            <a:avLst/>
          </a:prstGeom>
          <a:noFill/>
          <a:ln w="9360">
            <a:noFill/>
          </a:ln>
        </p:spPr>
        <p:style>
          <a:lnRef idx="0">
            <a:scrgbClr r="0" g="0" b="0"/>
          </a:lnRef>
          <a:fillRef idx="0">
            <a:scrgbClr r="0" g="0" b="0"/>
          </a:fillRef>
          <a:effectRef idx="0">
            <a:scrgbClr r="0" g="0" b="0"/>
          </a:effectRef>
          <a:fontRef idx="minor"/>
        </p:style>
        <p:txBody>
          <a:bodyPr>
            <a:noAutofit/>
          </a:bodyPr>
          <a:lstStyle/>
          <a:p>
            <a:pPr>
              <a:lnSpc>
                <a:spcPct val="100000"/>
              </a:lnSpc>
              <a:spcAft>
                <a:spcPts val="1001"/>
              </a:spcAft>
              <a:tabLst>
                <a:tab pos="0" algn="l"/>
              </a:tabLst>
            </a:pPr>
            <a:r>
              <a:rPr lang="en-GB" sz="1600" b="1" i="1" strike="noStrike" spc="-1" dirty="0">
                <a:solidFill>
                  <a:srgbClr val="FFFFFF"/>
                </a:solidFill>
                <a:latin typeface="Calibri"/>
              </a:rPr>
              <a:t>Transforming Learning, Research and Working Environments using ICT</a:t>
            </a:r>
            <a:endParaRPr lang="en-US" sz="1600" b="0" strike="noStrike" spc="-1" dirty="0">
              <a:latin typeface="Arial"/>
            </a:endParaRPr>
          </a:p>
        </p:txBody>
      </p:sp>
      <p:pic>
        <p:nvPicPr>
          <p:cNvPr id="87" name="Picture 4" descr="J:\Business\KENET\Kenet-logo.png"/>
          <p:cNvPicPr/>
          <p:nvPr/>
        </p:nvPicPr>
        <p:blipFill>
          <a:blip r:embed="rId3"/>
          <a:stretch/>
        </p:blipFill>
        <p:spPr>
          <a:xfrm>
            <a:off x="5000760" y="73800"/>
            <a:ext cx="3885840" cy="1308600"/>
          </a:xfrm>
          <a:prstGeom prst="rect">
            <a:avLst/>
          </a:prstGeom>
          <a:ln>
            <a:noFill/>
          </a:ln>
        </p:spPr>
      </p:pic>
      <p:sp>
        <p:nvSpPr>
          <p:cNvPr id="88" name="TextShape 5"/>
          <p:cNvSpPr txBox="1"/>
          <p:nvPr/>
        </p:nvSpPr>
        <p:spPr>
          <a:xfrm>
            <a:off x="785880" y="2133000"/>
            <a:ext cx="6071760" cy="2081520"/>
          </a:xfrm>
          <a:prstGeom prst="rect">
            <a:avLst/>
          </a:prstGeom>
          <a:noFill/>
          <a:ln>
            <a:noFill/>
          </a:ln>
        </p:spPr>
        <p:txBody>
          <a:bodyPr anchor="ctr">
            <a:noAutofit/>
          </a:bodyPr>
          <a:lstStyle/>
          <a:p>
            <a:pPr algn="ctr">
              <a:lnSpc>
                <a:spcPct val="70000"/>
              </a:lnSpc>
            </a:pPr>
            <a:br/>
            <a:endParaRPr lang="en-US" sz="1800" b="0" strike="noStrike" spc="-1">
              <a:solidFill>
                <a:srgbClr val="000000"/>
              </a:solidFill>
              <a:latin typeface="Calibri"/>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F7F8CC6-B6C2-F255-0F56-3F01EAA3FA9E}"/>
            </a:ext>
          </a:extLst>
        </p:cNvPr>
        <p:cNvGrpSpPr/>
        <p:nvPr/>
      </p:nvGrpSpPr>
      <p:grpSpPr>
        <a:xfrm>
          <a:off x="0" y="0"/>
          <a:ext cx="0" cy="0"/>
          <a:chOff x="0" y="0"/>
          <a:chExt cx="0" cy="0"/>
        </a:xfrm>
      </p:grpSpPr>
      <p:pic>
        <p:nvPicPr>
          <p:cNvPr id="109" name="Picture 24_1" descr="KENET-Watermark.png">
            <a:extLst>
              <a:ext uri="{FF2B5EF4-FFF2-40B4-BE49-F238E27FC236}">
                <a16:creationId xmlns:a16="http://schemas.microsoft.com/office/drawing/2014/main" id="{7240E3E7-97CA-7234-0C79-CACD3E43B919}"/>
              </a:ext>
            </a:extLst>
          </p:cNvPr>
          <p:cNvPicPr/>
          <p:nvPr/>
        </p:nvPicPr>
        <p:blipFill>
          <a:blip r:embed="rId3"/>
          <a:stretch/>
        </p:blipFill>
        <p:spPr>
          <a:xfrm>
            <a:off x="1285920" y="709560"/>
            <a:ext cx="5457600" cy="5438520"/>
          </a:xfrm>
          <a:prstGeom prst="rect">
            <a:avLst/>
          </a:prstGeom>
          <a:ln>
            <a:noFill/>
          </a:ln>
        </p:spPr>
      </p:pic>
      <p:sp>
        <p:nvSpPr>
          <p:cNvPr id="110" name="CustomShape 1">
            <a:extLst>
              <a:ext uri="{FF2B5EF4-FFF2-40B4-BE49-F238E27FC236}">
                <a16:creationId xmlns:a16="http://schemas.microsoft.com/office/drawing/2014/main" id="{98859C68-3CD8-9A87-9869-76FBA6161483}"/>
              </a:ext>
            </a:extLst>
          </p:cNvPr>
          <p:cNvSpPr/>
          <p:nvPr/>
        </p:nvSpPr>
        <p:spPr>
          <a:xfrm>
            <a:off x="-15840" y="6217920"/>
            <a:ext cx="9143640" cy="711000"/>
          </a:xfrm>
          <a:custGeom>
            <a:avLst/>
            <a:gdLst/>
            <a:ahLst/>
            <a:cxnLst/>
            <a:rect l="l" t="t" r="r" b="b"/>
            <a:pathLst>
              <a:path w="12555" h="705">
                <a:moveTo>
                  <a:pt x="12555" y="675"/>
                </a:moveTo>
                <a:lnTo>
                  <a:pt x="0" y="705"/>
                </a:lnTo>
                <a:lnTo>
                  <a:pt x="15" y="345"/>
                </a:lnTo>
                <a:lnTo>
                  <a:pt x="6420" y="345"/>
                </a:lnTo>
                <a:lnTo>
                  <a:pt x="6870" y="0"/>
                </a:lnTo>
                <a:lnTo>
                  <a:pt x="12555" y="0"/>
                </a:lnTo>
                <a:lnTo>
                  <a:pt x="12555" y="675"/>
                </a:lnTo>
                <a:close/>
              </a:path>
            </a:pathLst>
          </a:custGeom>
          <a:solidFill>
            <a:srgbClr val="501B73"/>
          </a:solidFill>
          <a:ln w="9360">
            <a:noFill/>
          </a:ln>
        </p:spPr>
        <p:style>
          <a:lnRef idx="0">
            <a:scrgbClr r="0" g="0" b="0"/>
          </a:lnRef>
          <a:fillRef idx="0">
            <a:scrgbClr r="0" g="0" b="0"/>
          </a:fillRef>
          <a:effectRef idx="0">
            <a:scrgbClr r="0" g="0" b="0"/>
          </a:effectRef>
          <a:fontRef idx="minor"/>
        </p:style>
      </p:sp>
      <p:sp>
        <p:nvSpPr>
          <p:cNvPr id="111" name="CustomShape 2">
            <a:extLst>
              <a:ext uri="{FF2B5EF4-FFF2-40B4-BE49-F238E27FC236}">
                <a16:creationId xmlns:a16="http://schemas.microsoft.com/office/drawing/2014/main" id="{C978F672-2072-3F52-EC15-75CCF7831139}"/>
              </a:ext>
            </a:extLst>
          </p:cNvPr>
          <p:cNvSpPr/>
          <p:nvPr/>
        </p:nvSpPr>
        <p:spPr>
          <a:xfrm>
            <a:off x="2926080" y="6571263"/>
            <a:ext cx="6126480" cy="371160"/>
          </a:xfrm>
          <a:prstGeom prst="rect">
            <a:avLst/>
          </a:prstGeom>
          <a:noFill/>
          <a:ln w="9360">
            <a:noFill/>
          </a:ln>
        </p:spPr>
        <p:style>
          <a:lnRef idx="0">
            <a:scrgbClr r="0" g="0" b="0"/>
          </a:lnRef>
          <a:fillRef idx="0">
            <a:scrgbClr r="0" g="0" b="0"/>
          </a:fillRef>
          <a:effectRef idx="0">
            <a:scrgbClr r="0" g="0" b="0"/>
          </a:effectRef>
          <a:fontRef idx="minor"/>
        </p:style>
        <p:txBody>
          <a:bodyPr>
            <a:noAutofit/>
          </a:bodyPr>
          <a:lstStyle/>
          <a:p>
            <a:pPr>
              <a:lnSpc>
                <a:spcPct val="100000"/>
              </a:lnSpc>
              <a:spcAft>
                <a:spcPts val="1001"/>
              </a:spcAft>
              <a:tabLst>
                <a:tab pos="0" algn="l"/>
              </a:tabLst>
            </a:pPr>
            <a:r>
              <a:rPr lang="en-GB" sz="1600" b="1" i="1" strike="noStrike" spc="-1" dirty="0">
                <a:solidFill>
                  <a:srgbClr val="FFFFFF"/>
                </a:solidFill>
                <a:latin typeface="Calibri"/>
              </a:rPr>
              <a:t>Transforming Learning, Research and Working Environments using ICT</a:t>
            </a:r>
            <a:endParaRPr lang="en-US" sz="1600" b="0" strike="noStrike" spc="-1" dirty="0">
              <a:latin typeface="Arial"/>
            </a:endParaRPr>
          </a:p>
        </p:txBody>
      </p:sp>
      <p:pic>
        <p:nvPicPr>
          <p:cNvPr id="112" name="Picture 4_1" descr="J:\Business\KENET\Kenet-logo.png">
            <a:extLst>
              <a:ext uri="{FF2B5EF4-FFF2-40B4-BE49-F238E27FC236}">
                <a16:creationId xmlns:a16="http://schemas.microsoft.com/office/drawing/2014/main" id="{8E6E2196-003F-DB49-AE53-C0EFE64A30C5}"/>
              </a:ext>
            </a:extLst>
          </p:cNvPr>
          <p:cNvPicPr/>
          <p:nvPr/>
        </p:nvPicPr>
        <p:blipFill>
          <a:blip r:embed="rId4"/>
          <a:stretch/>
        </p:blipFill>
        <p:spPr>
          <a:xfrm>
            <a:off x="7092360" y="71280"/>
            <a:ext cx="1908720" cy="642600"/>
          </a:xfrm>
          <a:prstGeom prst="rect">
            <a:avLst/>
          </a:prstGeom>
          <a:ln>
            <a:noFill/>
          </a:ln>
        </p:spPr>
      </p:pic>
      <p:sp>
        <p:nvSpPr>
          <p:cNvPr id="113" name="TextShape 3">
            <a:extLst>
              <a:ext uri="{FF2B5EF4-FFF2-40B4-BE49-F238E27FC236}">
                <a16:creationId xmlns:a16="http://schemas.microsoft.com/office/drawing/2014/main" id="{36BE9094-D900-8729-C897-ECCD0EC03F5D}"/>
              </a:ext>
            </a:extLst>
          </p:cNvPr>
          <p:cNvSpPr txBox="1"/>
          <p:nvPr/>
        </p:nvSpPr>
        <p:spPr>
          <a:xfrm>
            <a:off x="1371600" y="3886200"/>
            <a:ext cx="6400440" cy="1752120"/>
          </a:xfrm>
          <a:prstGeom prst="rect">
            <a:avLst/>
          </a:prstGeom>
          <a:noFill/>
          <a:ln>
            <a:noFill/>
          </a:ln>
        </p:spPr>
        <p:txBody>
          <a:bodyPr>
            <a:noAutofit/>
          </a:bodyPr>
          <a:lstStyle/>
          <a:p>
            <a:pPr algn="ctr"/>
            <a:endParaRPr lang="en-US" sz="3200" b="0" strike="noStrike" spc="-1">
              <a:latin typeface="Arial"/>
            </a:endParaRPr>
          </a:p>
        </p:txBody>
      </p:sp>
      <p:sp>
        <p:nvSpPr>
          <p:cNvPr id="2" name="Title 1">
            <a:extLst>
              <a:ext uri="{FF2B5EF4-FFF2-40B4-BE49-F238E27FC236}">
                <a16:creationId xmlns:a16="http://schemas.microsoft.com/office/drawing/2014/main" id="{FC6A361E-FA22-C2BB-5047-4398E1B3AE05}"/>
              </a:ext>
            </a:extLst>
          </p:cNvPr>
          <p:cNvSpPr>
            <a:spLocks noGrp="1"/>
          </p:cNvSpPr>
          <p:nvPr>
            <p:ph type="title"/>
          </p:nvPr>
        </p:nvSpPr>
        <p:spPr/>
        <p:txBody>
          <a:bodyPr/>
          <a:lstStyle/>
          <a:p>
            <a:r>
              <a:rPr lang="en-US" dirty="0"/>
              <a:t>IPv4 Address Types</a:t>
            </a:r>
            <a:endParaRPr lang="en-KE" dirty="0"/>
          </a:p>
        </p:txBody>
      </p:sp>
      <p:sp>
        <p:nvSpPr>
          <p:cNvPr id="3" name="Text Placeholder 2">
            <a:extLst>
              <a:ext uri="{FF2B5EF4-FFF2-40B4-BE49-F238E27FC236}">
                <a16:creationId xmlns:a16="http://schemas.microsoft.com/office/drawing/2014/main" id="{CE673402-83FE-B808-403C-7C753E7ECD45}"/>
              </a:ext>
            </a:extLst>
          </p:cNvPr>
          <p:cNvSpPr>
            <a:spLocks noGrp="1"/>
          </p:cNvSpPr>
          <p:nvPr>
            <p:ph type="body"/>
          </p:nvPr>
        </p:nvSpPr>
        <p:spPr>
          <a:xfrm>
            <a:off x="457200" y="1208076"/>
            <a:ext cx="8229240" cy="4998240"/>
          </a:xfrm>
        </p:spPr>
        <p:txBody>
          <a:bodyPr lIns="0" tIns="0" rIns="0" bIns="0" anchor="ctr">
            <a:noAutofit/>
          </a:bodyPr>
          <a:lstStyle/>
          <a:p>
            <a:r>
              <a:rPr lang="en-US" sz="3200" b="1" dirty="0">
                <a:ea typeface="Arial"/>
                <a:cs typeface="Arial"/>
                <a:sym typeface="Arial"/>
              </a:rPr>
              <a:t>Network address</a:t>
            </a:r>
            <a:r>
              <a:rPr lang="en-US" sz="3200" dirty="0">
                <a:ea typeface="Arial"/>
                <a:cs typeface="Arial"/>
                <a:sym typeface="Arial"/>
              </a:rPr>
              <a:t>: identifies a network.</a:t>
            </a:r>
            <a:endParaRPr lang="en-US" sz="3200" dirty="0">
              <a:ea typeface="Arial"/>
              <a:cs typeface="Arial"/>
            </a:endParaRPr>
          </a:p>
          <a:p>
            <a:endParaRPr lang="en-US" sz="3200" dirty="0">
              <a:ea typeface="Arial"/>
              <a:cs typeface="Arial"/>
            </a:endParaRPr>
          </a:p>
          <a:p>
            <a:pPr marL="0" indent="0">
              <a:buNone/>
            </a:pPr>
            <a:endParaRPr lang="en-US" sz="3200" dirty="0"/>
          </a:p>
          <a:p>
            <a:r>
              <a:rPr lang="en-US" sz="3200" b="1" dirty="0">
                <a:solidFill>
                  <a:schemeClr val="dk1"/>
                </a:solidFill>
                <a:ea typeface="Arial"/>
                <a:cs typeface="Arial"/>
                <a:sym typeface="Arial"/>
              </a:rPr>
              <a:t>Broadcast address</a:t>
            </a:r>
            <a:r>
              <a:rPr lang="en-US" sz="3200" dirty="0">
                <a:solidFill>
                  <a:schemeClr val="dk1"/>
                </a:solidFill>
                <a:ea typeface="Arial"/>
                <a:cs typeface="Arial"/>
                <a:sym typeface="Arial"/>
              </a:rPr>
              <a:t>: a special address used to send data to all hosts on the network.</a:t>
            </a:r>
            <a:endParaRPr lang="en-US" sz="3200" dirty="0">
              <a:solidFill>
                <a:schemeClr val="dk1"/>
              </a:solidFill>
              <a:ea typeface="Arial"/>
              <a:cs typeface="Arial"/>
            </a:endParaRPr>
          </a:p>
          <a:p>
            <a:endParaRPr lang="en-US" sz="3200" dirty="0">
              <a:solidFill>
                <a:schemeClr val="dk1"/>
              </a:solidFill>
              <a:ea typeface="Arial"/>
              <a:cs typeface="Arial"/>
            </a:endParaRPr>
          </a:p>
          <a:p>
            <a:endParaRPr lang="en-US" sz="3200" dirty="0">
              <a:solidFill>
                <a:schemeClr val="dk1"/>
              </a:solidFill>
              <a:ea typeface="Arial"/>
              <a:cs typeface="Arial"/>
            </a:endParaRPr>
          </a:p>
          <a:p>
            <a:r>
              <a:rPr lang="en-US" sz="3200" b="1" dirty="0">
                <a:solidFill>
                  <a:schemeClr val="dk1"/>
                </a:solidFill>
                <a:ea typeface="Arial"/>
                <a:cs typeface="Arial"/>
                <a:sym typeface="Arial"/>
              </a:rPr>
              <a:t>Available addresses</a:t>
            </a:r>
            <a:r>
              <a:rPr lang="en-US" sz="3200" dirty="0">
                <a:solidFill>
                  <a:schemeClr val="dk1"/>
                </a:solidFill>
                <a:ea typeface="Arial"/>
                <a:cs typeface="Arial"/>
                <a:sym typeface="Arial"/>
              </a:rPr>
              <a:t>: IP addresses that can be allocated to device interfaces on the network. </a:t>
            </a:r>
            <a:endParaRPr lang="en-KE" sz="3200">
              <a:solidFill>
                <a:schemeClr val="dk1"/>
              </a:solidFill>
            </a:endParaRPr>
          </a:p>
        </p:txBody>
      </p:sp>
      <p:pic>
        <p:nvPicPr>
          <p:cNvPr id="6" name="Picture 5">
            <a:extLst>
              <a:ext uri="{FF2B5EF4-FFF2-40B4-BE49-F238E27FC236}">
                <a16:creationId xmlns:a16="http://schemas.microsoft.com/office/drawing/2014/main" id="{95D5949C-AD9B-1B3A-E00F-2DD096C55480}"/>
              </a:ext>
            </a:extLst>
          </p:cNvPr>
          <p:cNvPicPr>
            <a:picLocks noChangeAspect="1"/>
          </p:cNvPicPr>
          <p:nvPr/>
        </p:nvPicPr>
        <p:blipFill>
          <a:blip r:embed="rId5"/>
          <a:stretch>
            <a:fillRect/>
          </a:stretch>
        </p:blipFill>
        <p:spPr>
          <a:xfrm>
            <a:off x="2045227" y="2017633"/>
            <a:ext cx="6351558" cy="867603"/>
          </a:xfrm>
          <a:prstGeom prst="rect">
            <a:avLst/>
          </a:prstGeom>
        </p:spPr>
      </p:pic>
      <p:pic>
        <p:nvPicPr>
          <p:cNvPr id="8" name="Picture 7">
            <a:extLst>
              <a:ext uri="{FF2B5EF4-FFF2-40B4-BE49-F238E27FC236}">
                <a16:creationId xmlns:a16="http://schemas.microsoft.com/office/drawing/2014/main" id="{85B40A88-5158-05F4-0149-9C21C03ABC39}"/>
              </a:ext>
            </a:extLst>
          </p:cNvPr>
          <p:cNvPicPr>
            <a:picLocks noChangeAspect="1"/>
          </p:cNvPicPr>
          <p:nvPr/>
        </p:nvPicPr>
        <p:blipFill>
          <a:blip r:embed="rId6"/>
          <a:stretch>
            <a:fillRect/>
          </a:stretch>
        </p:blipFill>
        <p:spPr>
          <a:xfrm>
            <a:off x="2022020" y="3708281"/>
            <a:ext cx="6374922" cy="885439"/>
          </a:xfrm>
          <a:prstGeom prst="rect">
            <a:avLst/>
          </a:prstGeom>
        </p:spPr>
      </p:pic>
      <p:pic>
        <p:nvPicPr>
          <p:cNvPr id="10" name="Picture 9">
            <a:extLst>
              <a:ext uri="{FF2B5EF4-FFF2-40B4-BE49-F238E27FC236}">
                <a16:creationId xmlns:a16="http://schemas.microsoft.com/office/drawing/2014/main" id="{CA73BBF5-2F2F-5063-8766-B882D4E567A9}"/>
              </a:ext>
            </a:extLst>
          </p:cNvPr>
          <p:cNvPicPr>
            <a:picLocks noChangeAspect="1"/>
          </p:cNvPicPr>
          <p:nvPr/>
        </p:nvPicPr>
        <p:blipFill>
          <a:blip r:embed="rId7"/>
          <a:stretch>
            <a:fillRect/>
          </a:stretch>
        </p:blipFill>
        <p:spPr>
          <a:xfrm>
            <a:off x="1999704" y="5349031"/>
            <a:ext cx="6400601" cy="876267"/>
          </a:xfrm>
          <a:prstGeom prst="rect">
            <a:avLst/>
          </a:prstGeom>
        </p:spPr>
      </p:pic>
    </p:spTree>
    <p:extLst>
      <p:ext uri="{BB962C8B-B14F-4D97-AF65-F5344CB8AC3E}">
        <p14:creationId xmlns:p14="http://schemas.microsoft.com/office/powerpoint/2010/main" val="175002578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78E4040-4C91-140D-0867-3DC607B5DE78}"/>
            </a:ext>
          </a:extLst>
        </p:cNvPr>
        <p:cNvGrpSpPr/>
        <p:nvPr/>
      </p:nvGrpSpPr>
      <p:grpSpPr>
        <a:xfrm>
          <a:off x="0" y="0"/>
          <a:ext cx="0" cy="0"/>
          <a:chOff x="0" y="0"/>
          <a:chExt cx="0" cy="0"/>
        </a:xfrm>
      </p:grpSpPr>
      <p:pic>
        <p:nvPicPr>
          <p:cNvPr id="114" name="Picture 24_0" descr="KENET-Watermark.png">
            <a:extLst>
              <a:ext uri="{FF2B5EF4-FFF2-40B4-BE49-F238E27FC236}">
                <a16:creationId xmlns:a16="http://schemas.microsoft.com/office/drawing/2014/main" id="{6CBE73F6-E470-4589-FF51-E52FA193A3D9}"/>
              </a:ext>
            </a:extLst>
          </p:cNvPr>
          <p:cNvPicPr/>
          <p:nvPr/>
        </p:nvPicPr>
        <p:blipFill>
          <a:blip r:embed="rId3"/>
          <a:stretch/>
        </p:blipFill>
        <p:spPr>
          <a:xfrm>
            <a:off x="1285920" y="709560"/>
            <a:ext cx="5457600" cy="5438520"/>
          </a:xfrm>
          <a:prstGeom prst="rect">
            <a:avLst/>
          </a:prstGeom>
          <a:ln>
            <a:noFill/>
          </a:ln>
        </p:spPr>
      </p:pic>
      <p:sp>
        <p:nvSpPr>
          <p:cNvPr id="115" name="CustomShape 1">
            <a:extLst>
              <a:ext uri="{FF2B5EF4-FFF2-40B4-BE49-F238E27FC236}">
                <a16:creationId xmlns:a16="http://schemas.microsoft.com/office/drawing/2014/main" id="{E6C08AF2-57BC-D6A5-5EC8-9EBD56C5ACBF}"/>
              </a:ext>
            </a:extLst>
          </p:cNvPr>
          <p:cNvSpPr/>
          <p:nvPr/>
        </p:nvSpPr>
        <p:spPr>
          <a:xfrm>
            <a:off x="-15840" y="6217920"/>
            <a:ext cx="9143640" cy="711000"/>
          </a:xfrm>
          <a:custGeom>
            <a:avLst/>
            <a:gdLst/>
            <a:ahLst/>
            <a:cxnLst/>
            <a:rect l="l" t="t" r="r" b="b"/>
            <a:pathLst>
              <a:path w="12555" h="705">
                <a:moveTo>
                  <a:pt x="12555" y="675"/>
                </a:moveTo>
                <a:lnTo>
                  <a:pt x="0" y="705"/>
                </a:lnTo>
                <a:lnTo>
                  <a:pt x="15" y="345"/>
                </a:lnTo>
                <a:lnTo>
                  <a:pt x="6420" y="345"/>
                </a:lnTo>
                <a:lnTo>
                  <a:pt x="6870" y="0"/>
                </a:lnTo>
                <a:lnTo>
                  <a:pt x="12555" y="0"/>
                </a:lnTo>
                <a:lnTo>
                  <a:pt x="12555" y="675"/>
                </a:lnTo>
                <a:close/>
              </a:path>
            </a:pathLst>
          </a:custGeom>
          <a:solidFill>
            <a:srgbClr val="501B73"/>
          </a:solidFill>
          <a:ln w="9360">
            <a:noFill/>
          </a:ln>
        </p:spPr>
        <p:style>
          <a:lnRef idx="0">
            <a:scrgbClr r="0" g="0" b="0"/>
          </a:lnRef>
          <a:fillRef idx="0">
            <a:scrgbClr r="0" g="0" b="0"/>
          </a:fillRef>
          <a:effectRef idx="0">
            <a:scrgbClr r="0" g="0" b="0"/>
          </a:effectRef>
          <a:fontRef idx="minor"/>
        </p:style>
      </p:sp>
      <p:sp>
        <p:nvSpPr>
          <p:cNvPr id="116" name="CustomShape 2">
            <a:extLst>
              <a:ext uri="{FF2B5EF4-FFF2-40B4-BE49-F238E27FC236}">
                <a16:creationId xmlns:a16="http://schemas.microsoft.com/office/drawing/2014/main" id="{48E742A9-2664-D6CA-AF84-647541B5FBB9}"/>
              </a:ext>
            </a:extLst>
          </p:cNvPr>
          <p:cNvSpPr/>
          <p:nvPr/>
        </p:nvSpPr>
        <p:spPr>
          <a:xfrm>
            <a:off x="2926080" y="6582552"/>
            <a:ext cx="6126480" cy="371160"/>
          </a:xfrm>
          <a:prstGeom prst="rect">
            <a:avLst/>
          </a:prstGeom>
          <a:noFill/>
          <a:ln w="9360">
            <a:noFill/>
          </a:ln>
        </p:spPr>
        <p:style>
          <a:lnRef idx="0">
            <a:scrgbClr r="0" g="0" b="0"/>
          </a:lnRef>
          <a:fillRef idx="0">
            <a:scrgbClr r="0" g="0" b="0"/>
          </a:fillRef>
          <a:effectRef idx="0">
            <a:scrgbClr r="0" g="0" b="0"/>
          </a:effectRef>
          <a:fontRef idx="minor"/>
        </p:style>
        <p:txBody>
          <a:bodyPr>
            <a:noAutofit/>
          </a:bodyPr>
          <a:lstStyle/>
          <a:p>
            <a:pPr>
              <a:lnSpc>
                <a:spcPct val="100000"/>
              </a:lnSpc>
              <a:spcAft>
                <a:spcPts val="1001"/>
              </a:spcAft>
              <a:tabLst>
                <a:tab pos="0" algn="l"/>
              </a:tabLst>
            </a:pPr>
            <a:r>
              <a:rPr lang="en-GB" sz="1600" b="1" i="1" strike="noStrike" spc="-1" dirty="0">
                <a:solidFill>
                  <a:srgbClr val="FFFFFF"/>
                </a:solidFill>
                <a:latin typeface="Calibri"/>
              </a:rPr>
              <a:t>Source: https://www.avast.com/c-ip-address-public-vs-private</a:t>
            </a:r>
            <a:endParaRPr lang="en-US" sz="1600" b="0" strike="noStrike" spc="-1" dirty="0">
              <a:latin typeface="Arial"/>
            </a:endParaRPr>
          </a:p>
        </p:txBody>
      </p:sp>
      <p:pic>
        <p:nvPicPr>
          <p:cNvPr id="117" name="Picture 4_0" descr="J:\Business\KENET\Kenet-logo.png">
            <a:extLst>
              <a:ext uri="{FF2B5EF4-FFF2-40B4-BE49-F238E27FC236}">
                <a16:creationId xmlns:a16="http://schemas.microsoft.com/office/drawing/2014/main" id="{84992882-40EF-2F09-8593-2634B7D06A03}"/>
              </a:ext>
            </a:extLst>
          </p:cNvPr>
          <p:cNvPicPr/>
          <p:nvPr/>
        </p:nvPicPr>
        <p:blipFill>
          <a:blip r:embed="rId4"/>
          <a:stretch/>
        </p:blipFill>
        <p:spPr>
          <a:xfrm>
            <a:off x="7092360" y="71280"/>
            <a:ext cx="1908720" cy="642600"/>
          </a:xfrm>
          <a:prstGeom prst="rect">
            <a:avLst/>
          </a:prstGeom>
          <a:ln>
            <a:noFill/>
          </a:ln>
        </p:spPr>
      </p:pic>
      <p:sp>
        <p:nvSpPr>
          <p:cNvPr id="118" name="TextShape 3">
            <a:extLst>
              <a:ext uri="{FF2B5EF4-FFF2-40B4-BE49-F238E27FC236}">
                <a16:creationId xmlns:a16="http://schemas.microsoft.com/office/drawing/2014/main" id="{68BDDE8D-623E-E681-2162-55F1A08F5F04}"/>
              </a:ext>
            </a:extLst>
          </p:cNvPr>
          <p:cNvSpPr txBox="1"/>
          <p:nvPr/>
        </p:nvSpPr>
        <p:spPr>
          <a:xfrm>
            <a:off x="1371600" y="3886200"/>
            <a:ext cx="6400440" cy="1752120"/>
          </a:xfrm>
          <a:prstGeom prst="rect">
            <a:avLst/>
          </a:prstGeom>
          <a:noFill/>
          <a:ln>
            <a:noFill/>
          </a:ln>
        </p:spPr>
        <p:txBody>
          <a:bodyPr>
            <a:noAutofit/>
          </a:bodyPr>
          <a:lstStyle/>
          <a:p>
            <a:pPr algn="ctr"/>
            <a:endParaRPr lang="en-US" sz="3200" b="0" strike="noStrike" spc="-1">
              <a:latin typeface="Arial"/>
            </a:endParaRPr>
          </a:p>
        </p:txBody>
      </p:sp>
      <p:sp>
        <p:nvSpPr>
          <p:cNvPr id="2" name="Title 1">
            <a:extLst>
              <a:ext uri="{FF2B5EF4-FFF2-40B4-BE49-F238E27FC236}">
                <a16:creationId xmlns:a16="http://schemas.microsoft.com/office/drawing/2014/main" id="{868DFBB2-E5A6-A41F-D7D0-7DF83CCE1262}"/>
              </a:ext>
            </a:extLst>
          </p:cNvPr>
          <p:cNvSpPr>
            <a:spLocks noGrp="1"/>
          </p:cNvSpPr>
          <p:nvPr>
            <p:ph type="title"/>
          </p:nvPr>
        </p:nvSpPr>
        <p:spPr/>
        <p:txBody>
          <a:bodyPr/>
          <a:lstStyle/>
          <a:p>
            <a:r>
              <a:rPr lang="en-US" dirty="0"/>
              <a:t>Special IP Address</a:t>
            </a:r>
            <a:endParaRPr lang="en-KE" dirty="0"/>
          </a:p>
        </p:txBody>
      </p:sp>
      <p:sp>
        <p:nvSpPr>
          <p:cNvPr id="4" name="Text Placeholder 3">
            <a:extLst>
              <a:ext uri="{FF2B5EF4-FFF2-40B4-BE49-F238E27FC236}">
                <a16:creationId xmlns:a16="http://schemas.microsoft.com/office/drawing/2014/main" id="{28CE2D29-D421-5F3C-9DDB-AFDFAC3D089E}"/>
              </a:ext>
            </a:extLst>
          </p:cNvPr>
          <p:cNvSpPr>
            <a:spLocks noGrp="1"/>
          </p:cNvSpPr>
          <p:nvPr>
            <p:ph type="subTitle"/>
          </p:nvPr>
        </p:nvSpPr>
        <p:spPr/>
        <p:txBody>
          <a:bodyPr/>
          <a:lstStyle/>
          <a:p>
            <a:r>
              <a:rPr lang="en-US" dirty="0"/>
              <a:t>Limited broadcast address – 255.255.255.255</a:t>
            </a:r>
          </a:p>
          <a:p>
            <a:r>
              <a:rPr lang="en-US" dirty="0"/>
              <a:t>Any IP Address – 0.0.0.0</a:t>
            </a:r>
          </a:p>
          <a:p>
            <a:r>
              <a:rPr lang="en-US" dirty="0"/>
              <a:t>Loopback Address – 127.0.0.0/8</a:t>
            </a:r>
          </a:p>
          <a:p>
            <a:r>
              <a:rPr lang="en-US" dirty="0"/>
              <a:t>Link-Local Address – 169.254.0.0/24</a:t>
            </a:r>
            <a:endParaRPr lang="en-KE"/>
          </a:p>
        </p:txBody>
      </p:sp>
    </p:spTree>
    <p:extLst>
      <p:ext uri="{BB962C8B-B14F-4D97-AF65-F5344CB8AC3E}">
        <p14:creationId xmlns:p14="http://schemas.microsoft.com/office/powerpoint/2010/main" val="342896455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4" name="Picture 24_0" descr="KENET-Watermark.png"/>
          <p:cNvPicPr/>
          <p:nvPr/>
        </p:nvPicPr>
        <p:blipFill>
          <a:blip r:embed="rId3"/>
          <a:stretch/>
        </p:blipFill>
        <p:spPr>
          <a:xfrm>
            <a:off x="1285920" y="709560"/>
            <a:ext cx="5457600" cy="5438520"/>
          </a:xfrm>
          <a:prstGeom prst="rect">
            <a:avLst/>
          </a:prstGeom>
          <a:ln>
            <a:noFill/>
          </a:ln>
        </p:spPr>
      </p:pic>
      <p:sp>
        <p:nvSpPr>
          <p:cNvPr id="115" name="CustomShape 1"/>
          <p:cNvSpPr/>
          <p:nvPr/>
        </p:nvSpPr>
        <p:spPr>
          <a:xfrm>
            <a:off x="-15840" y="6217920"/>
            <a:ext cx="9143640" cy="711000"/>
          </a:xfrm>
          <a:custGeom>
            <a:avLst/>
            <a:gdLst/>
            <a:ahLst/>
            <a:cxnLst/>
            <a:rect l="l" t="t" r="r" b="b"/>
            <a:pathLst>
              <a:path w="12555" h="705">
                <a:moveTo>
                  <a:pt x="12555" y="675"/>
                </a:moveTo>
                <a:lnTo>
                  <a:pt x="0" y="705"/>
                </a:lnTo>
                <a:lnTo>
                  <a:pt x="15" y="345"/>
                </a:lnTo>
                <a:lnTo>
                  <a:pt x="6420" y="345"/>
                </a:lnTo>
                <a:lnTo>
                  <a:pt x="6870" y="0"/>
                </a:lnTo>
                <a:lnTo>
                  <a:pt x="12555" y="0"/>
                </a:lnTo>
                <a:lnTo>
                  <a:pt x="12555" y="675"/>
                </a:lnTo>
                <a:close/>
              </a:path>
            </a:pathLst>
          </a:custGeom>
          <a:solidFill>
            <a:srgbClr val="501B73"/>
          </a:solidFill>
          <a:ln w="9360">
            <a:noFill/>
          </a:ln>
        </p:spPr>
        <p:style>
          <a:lnRef idx="0">
            <a:scrgbClr r="0" g="0" b="0"/>
          </a:lnRef>
          <a:fillRef idx="0">
            <a:scrgbClr r="0" g="0" b="0"/>
          </a:fillRef>
          <a:effectRef idx="0">
            <a:scrgbClr r="0" g="0" b="0"/>
          </a:effectRef>
          <a:fontRef idx="minor"/>
        </p:style>
      </p:sp>
      <p:sp>
        <p:nvSpPr>
          <p:cNvPr id="116" name="CustomShape 2"/>
          <p:cNvSpPr/>
          <p:nvPr/>
        </p:nvSpPr>
        <p:spPr>
          <a:xfrm>
            <a:off x="2926080" y="6571263"/>
            <a:ext cx="6126480" cy="371160"/>
          </a:xfrm>
          <a:prstGeom prst="rect">
            <a:avLst/>
          </a:prstGeom>
          <a:noFill/>
          <a:ln w="9360">
            <a:noFill/>
          </a:ln>
        </p:spPr>
        <p:style>
          <a:lnRef idx="0">
            <a:scrgbClr r="0" g="0" b="0"/>
          </a:lnRef>
          <a:fillRef idx="0">
            <a:scrgbClr r="0" g="0" b="0"/>
          </a:fillRef>
          <a:effectRef idx="0">
            <a:scrgbClr r="0" g="0" b="0"/>
          </a:effectRef>
          <a:fontRef idx="minor"/>
        </p:style>
        <p:txBody>
          <a:bodyPr>
            <a:noAutofit/>
          </a:bodyPr>
          <a:lstStyle/>
          <a:p>
            <a:pPr>
              <a:lnSpc>
                <a:spcPct val="100000"/>
              </a:lnSpc>
              <a:spcAft>
                <a:spcPts val="1001"/>
              </a:spcAft>
              <a:tabLst>
                <a:tab pos="0" algn="l"/>
              </a:tabLst>
            </a:pPr>
            <a:r>
              <a:rPr lang="en-GB" sz="1600" b="1" i="1" strike="noStrike" spc="-1" dirty="0">
                <a:solidFill>
                  <a:srgbClr val="FFFFFF"/>
                </a:solidFill>
                <a:latin typeface="Calibri"/>
              </a:rPr>
              <a:t>Source: https://www.avast.com/c-ip-address-public-vs-private</a:t>
            </a:r>
            <a:endParaRPr lang="en-US" sz="1600" b="0" strike="noStrike" spc="-1" dirty="0">
              <a:latin typeface="Arial"/>
            </a:endParaRPr>
          </a:p>
        </p:txBody>
      </p:sp>
      <p:pic>
        <p:nvPicPr>
          <p:cNvPr id="117" name="Picture 4_0" descr="J:\Business\KENET\Kenet-logo.png"/>
          <p:cNvPicPr/>
          <p:nvPr/>
        </p:nvPicPr>
        <p:blipFill>
          <a:blip r:embed="rId4"/>
          <a:stretch/>
        </p:blipFill>
        <p:spPr>
          <a:xfrm>
            <a:off x="7092360" y="71280"/>
            <a:ext cx="1908720" cy="642600"/>
          </a:xfrm>
          <a:prstGeom prst="rect">
            <a:avLst/>
          </a:prstGeom>
          <a:ln>
            <a:noFill/>
          </a:ln>
        </p:spPr>
      </p:pic>
      <p:sp>
        <p:nvSpPr>
          <p:cNvPr id="118" name="TextShape 3"/>
          <p:cNvSpPr txBox="1"/>
          <p:nvPr/>
        </p:nvSpPr>
        <p:spPr>
          <a:xfrm>
            <a:off x="1371600" y="3886200"/>
            <a:ext cx="6400440" cy="1752120"/>
          </a:xfrm>
          <a:prstGeom prst="rect">
            <a:avLst/>
          </a:prstGeom>
          <a:noFill/>
          <a:ln>
            <a:noFill/>
          </a:ln>
        </p:spPr>
        <p:txBody>
          <a:bodyPr>
            <a:noAutofit/>
          </a:bodyPr>
          <a:lstStyle/>
          <a:p>
            <a:pPr algn="ctr"/>
            <a:endParaRPr lang="en-US" sz="3200" b="0" strike="noStrike" spc="-1">
              <a:latin typeface="Arial"/>
            </a:endParaRPr>
          </a:p>
        </p:txBody>
      </p:sp>
      <p:sp>
        <p:nvSpPr>
          <p:cNvPr id="2" name="Title 1">
            <a:extLst>
              <a:ext uri="{FF2B5EF4-FFF2-40B4-BE49-F238E27FC236}">
                <a16:creationId xmlns:a16="http://schemas.microsoft.com/office/drawing/2014/main" id="{DAF7D8CE-2E62-9E8C-CDF9-51E4719D8B66}"/>
              </a:ext>
            </a:extLst>
          </p:cNvPr>
          <p:cNvSpPr>
            <a:spLocks noGrp="1"/>
          </p:cNvSpPr>
          <p:nvPr>
            <p:ph type="title"/>
          </p:nvPr>
        </p:nvSpPr>
        <p:spPr/>
        <p:txBody>
          <a:bodyPr/>
          <a:lstStyle/>
          <a:p>
            <a:r>
              <a:rPr lang="en-US" dirty="0"/>
              <a:t>Public vs. Private IP Addresses</a:t>
            </a:r>
            <a:endParaRPr lang="en-KE" dirty="0"/>
          </a:p>
        </p:txBody>
      </p:sp>
      <p:pic>
        <p:nvPicPr>
          <p:cNvPr id="1026" name="Picture 2" descr="A diagram demonstrating the differences between public and private IP addresses, and how to find your local or external IP address.">
            <a:extLst>
              <a:ext uri="{FF2B5EF4-FFF2-40B4-BE49-F238E27FC236}">
                <a16:creationId xmlns:a16="http://schemas.microsoft.com/office/drawing/2014/main" id="{ECE7781B-810E-9F8C-4940-9928D3053D31}"/>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t="15417" b="11666"/>
          <a:stretch>
            <a:fillRect/>
          </a:stretch>
        </p:blipFill>
        <p:spPr bwMode="auto">
          <a:xfrm>
            <a:off x="869088" y="1219680"/>
            <a:ext cx="6291263" cy="5000626"/>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F9F336F-CE08-0D46-4F22-EAC840193E18}"/>
            </a:ext>
          </a:extLst>
        </p:cNvPr>
        <p:cNvGrpSpPr/>
        <p:nvPr/>
      </p:nvGrpSpPr>
      <p:grpSpPr>
        <a:xfrm>
          <a:off x="0" y="0"/>
          <a:ext cx="0" cy="0"/>
          <a:chOff x="0" y="0"/>
          <a:chExt cx="0" cy="0"/>
        </a:xfrm>
      </p:grpSpPr>
      <p:pic>
        <p:nvPicPr>
          <p:cNvPr id="99" name="Picture 24_3" descr="KENET-Watermark.png">
            <a:extLst>
              <a:ext uri="{FF2B5EF4-FFF2-40B4-BE49-F238E27FC236}">
                <a16:creationId xmlns:a16="http://schemas.microsoft.com/office/drawing/2014/main" id="{9AE85632-4F47-A3B3-9BA4-DBA6EB64CE78}"/>
              </a:ext>
            </a:extLst>
          </p:cNvPr>
          <p:cNvPicPr/>
          <p:nvPr/>
        </p:nvPicPr>
        <p:blipFill>
          <a:blip r:embed="rId3"/>
          <a:stretch/>
        </p:blipFill>
        <p:spPr>
          <a:xfrm>
            <a:off x="1285920" y="709560"/>
            <a:ext cx="5457600" cy="5438520"/>
          </a:xfrm>
          <a:prstGeom prst="rect">
            <a:avLst/>
          </a:prstGeom>
          <a:ln>
            <a:noFill/>
          </a:ln>
        </p:spPr>
      </p:pic>
      <p:sp>
        <p:nvSpPr>
          <p:cNvPr id="100" name="CustomShape 1">
            <a:extLst>
              <a:ext uri="{FF2B5EF4-FFF2-40B4-BE49-F238E27FC236}">
                <a16:creationId xmlns:a16="http://schemas.microsoft.com/office/drawing/2014/main" id="{F62218F6-5166-EABC-D04E-C551DBC430AF}"/>
              </a:ext>
            </a:extLst>
          </p:cNvPr>
          <p:cNvSpPr/>
          <p:nvPr/>
        </p:nvSpPr>
        <p:spPr>
          <a:xfrm>
            <a:off x="-15840" y="6217920"/>
            <a:ext cx="9143640" cy="711000"/>
          </a:xfrm>
          <a:custGeom>
            <a:avLst/>
            <a:gdLst/>
            <a:ahLst/>
            <a:cxnLst/>
            <a:rect l="l" t="t" r="r" b="b"/>
            <a:pathLst>
              <a:path w="12555" h="705">
                <a:moveTo>
                  <a:pt x="12555" y="675"/>
                </a:moveTo>
                <a:lnTo>
                  <a:pt x="0" y="705"/>
                </a:lnTo>
                <a:lnTo>
                  <a:pt x="15" y="345"/>
                </a:lnTo>
                <a:lnTo>
                  <a:pt x="6420" y="345"/>
                </a:lnTo>
                <a:lnTo>
                  <a:pt x="6870" y="0"/>
                </a:lnTo>
                <a:lnTo>
                  <a:pt x="12555" y="0"/>
                </a:lnTo>
                <a:lnTo>
                  <a:pt x="12555" y="675"/>
                </a:lnTo>
                <a:close/>
              </a:path>
            </a:pathLst>
          </a:custGeom>
          <a:solidFill>
            <a:srgbClr val="501B73"/>
          </a:solidFill>
          <a:ln w="9360">
            <a:noFill/>
          </a:ln>
        </p:spPr>
        <p:style>
          <a:lnRef idx="0">
            <a:scrgbClr r="0" g="0" b="0"/>
          </a:lnRef>
          <a:fillRef idx="0">
            <a:scrgbClr r="0" g="0" b="0"/>
          </a:fillRef>
          <a:effectRef idx="0">
            <a:scrgbClr r="0" g="0" b="0"/>
          </a:effectRef>
          <a:fontRef idx="minor"/>
        </p:style>
      </p:sp>
      <p:sp>
        <p:nvSpPr>
          <p:cNvPr id="101" name="CustomShape 2">
            <a:extLst>
              <a:ext uri="{FF2B5EF4-FFF2-40B4-BE49-F238E27FC236}">
                <a16:creationId xmlns:a16="http://schemas.microsoft.com/office/drawing/2014/main" id="{4887022F-25F1-B26C-C615-2A8778180627}"/>
              </a:ext>
            </a:extLst>
          </p:cNvPr>
          <p:cNvSpPr/>
          <p:nvPr/>
        </p:nvSpPr>
        <p:spPr>
          <a:xfrm>
            <a:off x="726930" y="6568440"/>
            <a:ext cx="8325630" cy="194307"/>
          </a:xfrm>
          <a:prstGeom prst="rect">
            <a:avLst/>
          </a:prstGeom>
          <a:noFill/>
          <a:ln w="9360">
            <a:noFill/>
          </a:ln>
        </p:spPr>
        <p:style>
          <a:lnRef idx="0">
            <a:scrgbClr r="0" g="0" b="0"/>
          </a:lnRef>
          <a:fillRef idx="0">
            <a:scrgbClr r="0" g="0" b="0"/>
          </a:fillRef>
          <a:effectRef idx="0">
            <a:scrgbClr r="0" g="0" b="0"/>
          </a:effectRef>
          <a:fontRef idx="minor"/>
        </p:style>
        <p:txBody>
          <a:bodyPr>
            <a:noAutofit/>
          </a:bodyPr>
          <a:lstStyle/>
          <a:p>
            <a:pPr>
              <a:lnSpc>
                <a:spcPct val="100000"/>
              </a:lnSpc>
              <a:spcAft>
                <a:spcPts val="1001"/>
              </a:spcAft>
              <a:tabLst>
                <a:tab pos="0" algn="l"/>
              </a:tabLst>
            </a:pPr>
            <a:r>
              <a:rPr lang="en-GB" sz="1600" b="1" i="1" strike="noStrike" spc="-1" dirty="0">
                <a:solidFill>
                  <a:srgbClr val="FFFFFF"/>
                </a:solidFill>
                <a:latin typeface="Calibri"/>
              </a:rPr>
              <a:t>Image Source: https://en.wikipedia.org/wiki/Network_address_translation</a:t>
            </a:r>
            <a:endParaRPr lang="en-US" sz="1600" b="0" strike="noStrike" spc="-1" dirty="0">
              <a:latin typeface="Arial"/>
            </a:endParaRPr>
          </a:p>
        </p:txBody>
      </p:sp>
      <p:pic>
        <p:nvPicPr>
          <p:cNvPr id="102" name="Picture 4_3" descr="J:\Business\KENET\Kenet-logo.png">
            <a:extLst>
              <a:ext uri="{FF2B5EF4-FFF2-40B4-BE49-F238E27FC236}">
                <a16:creationId xmlns:a16="http://schemas.microsoft.com/office/drawing/2014/main" id="{EAA95EF8-D6C6-E143-9998-2054D8089C44}"/>
              </a:ext>
            </a:extLst>
          </p:cNvPr>
          <p:cNvPicPr/>
          <p:nvPr/>
        </p:nvPicPr>
        <p:blipFill>
          <a:blip r:embed="rId4"/>
          <a:stretch/>
        </p:blipFill>
        <p:spPr>
          <a:xfrm>
            <a:off x="7092360" y="71280"/>
            <a:ext cx="1908720" cy="642600"/>
          </a:xfrm>
          <a:prstGeom prst="rect">
            <a:avLst/>
          </a:prstGeom>
          <a:ln>
            <a:noFill/>
          </a:ln>
        </p:spPr>
      </p:pic>
      <p:sp>
        <p:nvSpPr>
          <p:cNvPr id="103" name="TextShape 3">
            <a:extLst>
              <a:ext uri="{FF2B5EF4-FFF2-40B4-BE49-F238E27FC236}">
                <a16:creationId xmlns:a16="http://schemas.microsoft.com/office/drawing/2014/main" id="{7601288E-204B-7605-37AB-0F709ADC3031}"/>
              </a:ext>
            </a:extLst>
          </p:cNvPr>
          <p:cNvSpPr txBox="1"/>
          <p:nvPr/>
        </p:nvSpPr>
        <p:spPr>
          <a:xfrm>
            <a:off x="1371600" y="3886200"/>
            <a:ext cx="6400440" cy="1752120"/>
          </a:xfrm>
          <a:prstGeom prst="rect">
            <a:avLst/>
          </a:prstGeom>
          <a:noFill/>
          <a:ln>
            <a:noFill/>
          </a:ln>
        </p:spPr>
        <p:txBody>
          <a:bodyPr>
            <a:noAutofit/>
          </a:bodyPr>
          <a:lstStyle/>
          <a:p>
            <a:pPr algn="ctr"/>
            <a:endParaRPr lang="en-US" sz="3200" b="0" strike="noStrike" spc="-1">
              <a:latin typeface="Arial"/>
            </a:endParaRPr>
          </a:p>
        </p:txBody>
      </p:sp>
      <p:sp>
        <p:nvSpPr>
          <p:cNvPr id="2" name="Title 1">
            <a:extLst>
              <a:ext uri="{FF2B5EF4-FFF2-40B4-BE49-F238E27FC236}">
                <a16:creationId xmlns:a16="http://schemas.microsoft.com/office/drawing/2014/main" id="{6BDF6E65-A309-5F0B-774B-5F84CA0368F7}"/>
              </a:ext>
            </a:extLst>
          </p:cNvPr>
          <p:cNvSpPr>
            <a:spLocks noGrp="1"/>
          </p:cNvSpPr>
          <p:nvPr>
            <p:ph type="title"/>
          </p:nvPr>
        </p:nvSpPr>
        <p:spPr/>
        <p:txBody>
          <a:bodyPr/>
          <a:lstStyle/>
          <a:p>
            <a:r>
              <a:rPr lang="en-US" dirty="0"/>
              <a:t>Network Address Translation</a:t>
            </a:r>
            <a:endParaRPr lang="en-KE" dirty="0"/>
          </a:p>
        </p:txBody>
      </p:sp>
      <p:sp>
        <p:nvSpPr>
          <p:cNvPr id="3" name="Subtitle 2">
            <a:extLst>
              <a:ext uri="{FF2B5EF4-FFF2-40B4-BE49-F238E27FC236}">
                <a16:creationId xmlns:a16="http://schemas.microsoft.com/office/drawing/2014/main" id="{CAE330A3-49E0-5FFA-0696-E1C548D69B03}"/>
              </a:ext>
            </a:extLst>
          </p:cNvPr>
          <p:cNvSpPr>
            <a:spLocks noGrp="1"/>
          </p:cNvSpPr>
          <p:nvPr>
            <p:ph type="body"/>
          </p:nvPr>
        </p:nvSpPr>
        <p:spPr>
          <a:xfrm>
            <a:off x="457200" y="1518795"/>
            <a:ext cx="8229240" cy="3977280"/>
          </a:xfrm>
        </p:spPr>
        <p:txBody>
          <a:bodyPr anchor="t"/>
          <a:lstStyle/>
          <a:p>
            <a:r>
              <a:rPr lang="en-US" dirty="0"/>
              <a:t>Discussion</a:t>
            </a:r>
          </a:p>
          <a:p>
            <a:pPr lvl="1"/>
            <a:r>
              <a:rPr lang="en-US" dirty="0"/>
              <a:t>What is NAT?</a:t>
            </a:r>
          </a:p>
          <a:p>
            <a:pPr lvl="1"/>
            <a:r>
              <a:rPr lang="en-US" dirty="0"/>
              <a:t>Why is NAT important?</a:t>
            </a:r>
            <a:endParaRPr lang="en-KE" dirty="0"/>
          </a:p>
        </p:txBody>
      </p:sp>
      <p:pic>
        <p:nvPicPr>
          <p:cNvPr id="2050" name="Picture 2" descr="undefined">
            <a:extLst>
              <a:ext uri="{FF2B5EF4-FFF2-40B4-BE49-F238E27FC236}">
                <a16:creationId xmlns:a16="http://schemas.microsoft.com/office/drawing/2014/main" id="{D6A9537C-A690-0961-E392-5F803DE31883}"/>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26930" y="2971953"/>
            <a:ext cx="7658100" cy="354187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6082051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B798EC7-0FA9-68AA-2D94-E36024ABF42B}"/>
            </a:ext>
          </a:extLst>
        </p:cNvPr>
        <p:cNvGrpSpPr/>
        <p:nvPr/>
      </p:nvGrpSpPr>
      <p:grpSpPr>
        <a:xfrm>
          <a:off x="0" y="0"/>
          <a:ext cx="0" cy="0"/>
          <a:chOff x="0" y="0"/>
          <a:chExt cx="0" cy="0"/>
        </a:xfrm>
      </p:grpSpPr>
      <p:pic>
        <p:nvPicPr>
          <p:cNvPr id="89" name="Picture 24" descr="KENET-Watermark.png">
            <a:extLst>
              <a:ext uri="{FF2B5EF4-FFF2-40B4-BE49-F238E27FC236}">
                <a16:creationId xmlns:a16="http://schemas.microsoft.com/office/drawing/2014/main" id="{7CFDE1F4-5BA1-44C3-71D8-914DA2A609CF}"/>
              </a:ext>
            </a:extLst>
          </p:cNvPr>
          <p:cNvPicPr/>
          <p:nvPr/>
        </p:nvPicPr>
        <p:blipFill>
          <a:blip r:embed="rId2"/>
          <a:stretch/>
        </p:blipFill>
        <p:spPr>
          <a:xfrm>
            <a:off x="1190670" y="709740"/>
            <a:ext cx="5457600" cy="5438520"/>
          </a:xfrm>
          <a:prstGeom prst="rect">
            <a:avLst/>
          </a:prstGeom>
          <a:ln>
            <a:noFill/>
          </a:ln>
        </p:spPr>
      </p:pic>
      <p:sp>
        <p:nvSpPr>
          <p:cNvPr id="90" name="CustomShape 1">
            <a:extLst>
              <a:ext uri="{FF2B5EF4-FFF2-40B4-BE49-F238E27FC236}">
                <a16:creationId xmlns:a16="http://schemas.microsoft.com/office/drawing/2014/main" id="{23D8A5D0-6F6A-A939-9C57-D201410DA02A}"/>
              </a:ext>
            </a:extLst>
          </p:cNvPr>
          <p:cNvSpPr/>
          <p:nvPr/>
        </p:nvSpPr>
        <p:spPr>
          <a:xfrm>
            <a:off x="-15840" y="6217920"/>
            <a:ext cx="9143640" cy="711000"/>
          </a:xfrm>
          <a:custGeom>
            <a:avLst/>
            <a:gdLst/>
            <a:ahLst/>
            <a:cxnLst/>
            <a:rect l="l" t="t" r="r" b="b"/>
            <a:pathLst>
              <a:path w="12555" h="705">
                <a:moveTo>
                  <a:pt x="12555" y="675"/>
                </a:moveTo>
                <a:lnTo>
                  <a:pt x="0" y="705"/>
                </a:lnTo>
                <a:lnTo>
                  <a:pt x="15" y="345"/>
                </a:lnTo>
                <a:lnTo>
                  <a:pt x="6420" y="345"/>
                </a:lnTo>
                <a:lnTo>
                  <a:pt x="6870" y="0"/>
                </a:lnTo>
                <a:lnTo>
                  <a:pt x="12555" y="0"/>
                </a:lnTo>
                <a:lnTo>
                  <a:pt x="12555" y="675"/>
                </a:lnTo>
                <a:close/>
              </a:path>
            </a:pathLst>
          </a:custGeom>
          <a:solidFill>
            <a:srgbClr val="501B73"/>
          </a:solidFill>
          <a:ln w="9360">
            <a:noFill/>
          </a:ln>
        </p:spPr>
        <p:style>
          <a:lnRef idx="0">
            <a:scrgbClr r="0" g="0" b="0"/>
          </a:lnRef>
          <a:fillRef idx="0">
            <a:scrgbClr r="0" g="0" b="0"/>
          </a:fillRef>
          <a:effectRef idx="0">
            <a:scrgbClr r="0" g="0" b="0"/>
          </a:effectRef>
          <a:fontRef idx="minor"/>
        </p:style>
      </p:sp>
      <p:sp>
        <p:nvSpPr>
          <p:cNvPr id="91" name="CustomShape 2">
            <a:extLst>
              <a:ext uri="{FF2B5EF4-FFF2-40B4-BE49-F238E27FC236}">
                <a16:creationId xmlns:a16="http://schemas.microsoft.com/office/drawing/2014/main" id="{713FAE5A-548B-00CB-1D77-059FCFE97135}"/>
              </a:ext>
            </a:extLst>
          </p:cNvPr>
          <p:cNvSpPr/>
          <p:nvPr/>
        </p:nvSpPr>
        <p:spPr>
          <a:xfrm>
            <a:off x="2926080" y="6581862"/>
            <a:ext cx="6126480" cy="371160"/>
          </a:xfrm>
          <a:prstGeom prst="rect">
            <a:avLst/>
          </a:prstGeom>
          <a:noFill/>
          <a:ln w="9360">
            <a:noFill/>
          </a:ln>
        </p:spPr>
        <p:style>
          <a:lnRef idx="0">
            <a:scrgbClr r="0" g="0" b="0"/>
          </a:lnRef>
          <a:fillRef idx="0">
            <a:scrgbClr r="0" g="0" b="0"/>
          </a:fillRef>
          <a:effectRef idx="0">
            <a:scrgbClr r="0" g="0" b="0"/>
          </a:effectRef>
          <a:fontRef idx="minor"/>
        </p:style>
        <p:txBody>
          <a:bodyPr>
            <a:noAutofit/>
          </a:bodyPr>
          <a:lstStyle/>
          <a:p>
            <a:pPr>
              <a:lnSpc>
                <a:spcPct val="100000"/>
              </a:lnSpc>
              <a:spcAft>
                <a:spcPts val="1001"/>
              </a:spcAft>
              <a:tabLst>
                <a:tab pos="0" algn="l"/>
              </a:tabLst>
            </a:pPr>
            <a:r>
              <a:rPr lang="en-GB" sz="1600" b="1" i="1" strike="noStrike" spc="-1" dirty="0">
                <a:solidFill>
                  <a:srgbClr val="FFFFFF"/>
                </a:solidFill>
                <a:latin typeface="Calibri"/>
              </a:rPr>
              <a:t>Transforming Learning, Research and Working Environments using ICT</a:t>
            </a:r>
            <a:endParaRPr lang="en-US" sz="1600" b="0" strike="noStrike" spc="-1" dirty="0">
              <a:latin typeface="Arial"/>
            </a:endParaRPr>
          </a:p>
        </p:txBody>
      </p:sp>
      <p:pic>
        <p:nvPicPr>
          <p:cNvPr id="92" name="Picture 4" descr="J:\Business\KENET\Kenet-logo.png">
            <a:extLst>
              <a:ext uri="{FF2B5EF4-FFF2-40B4-BE49-F238E27FC236}">
                <a16:creationId xmlns:a16="http://schemas.microsoft.com/office/drawing/2014/main" id="{28E06886-24BF-F16C-793B-8C5A68D827C0}"/>
              </a:ext>
            </a:extLst>
          </p:cNvPr>
          <p:cNvPicPr/>
          <p:nvPr/>
        </p:nvPicPr>
        <p:blipFill>
          <a:blip r:embed="rId3"/>
          <a:stretch/>
        </p:blipFill>
        <p:spPr>
          <a:xfrm>
            <a:off x="7092360" y="71280"/>
            <a:ext cx="1908720" cy="642600"/>
          </a:xfrm>
          <a:prstGeom prst="rect">
            <a:avLst/>
          </a:prstGeom>
          <a:ln>
            <a:noFill/>
          </a:ln>
        </p:spPr>
      </p:pic>
      <p:sp>
        <p:nvSpPr>
          <p:cNvPr id="93" name="TextShape 3">
            <a:extLst>
              <a:ext uri="{FF2B5EF4-FFF2-40B4-BE49-F238E27FC236}">
                <a16:creationId xmlns:a16="http://schemas.microsoft.com/office/drawing/2014/main" id="{33579358-A510-9245-43D4-A06545D624C3}"/>
              </a:ext>
            </a:extLst>
          </p:cNvPr>
          <p:cNvSpPr txBox="1"/>
          <p:nvPr/>
        </p:nvSpPr>
        <p:spPr>
          <a:xfrm>
            <a:off x="1371600" y="3886200"/>
            <a:ext cx="6400440" cy="1752120"/>
          </a:xfrm>
          <a:prstGeom prst="rect">
            <a:avLst/>
          </a:prstGeom>
          <a:noFill/>
          <a:ln>
            <a:noFill/>
          </a:ln>
        </p:spPr>
        <p:txBody>
          <a:bodyPr>
            <a:noAutofit/>
          </a:bodyPr>
          <a:lstStyle/>
          <a:p>
            <a:pPr algn="ctr"/>
            <a:endParaRPr lang="en-US" sz="3200" b="0" strike="noStrike" spc="-1">
              <a:latin typeface="Arial"/>
            </a:endParaRPr>
          </a:p>
        </p:txBody>
      </p:sp>
      <p:sp>
        <p:nvSpPr>
          <p:cNvPr id="2" name="Title 3">
            <a:extLst>
              <a:ext uri="{FF2B5EF4-FFF2-40B4-BE49-F238E27FC236}">
                <a16:creationId xmlns:a16="http://schemas.microsoft.com/office/drawing/2014/main" id="{99EC24BF-8B6D-487A-3F4F-2F8FEF1FBC4A}"/>
              </a:ext>
            </a:extLst>
          </p:cNvPr>
          <p:cNvSpPr>
            <a:spLocks noGrp="1"/>
          </p:cNvSpPr>
          <p:nvPr>
            <p:ph type="title"/>
          </p:nvPr>
        </p:nvSpPr>
        <p:spPr>
          <a:xfrm>
            <a:off x="626745" y="1801655"/>
            <a:ext cx="8374335" cy="2852737"/>
          </a:xfrm>
        </p:spPr>
        <p:txBody>
          <a:bodyPr/>
          <a:lstStyle/>
          <a:p>
            <a:r>
              <a:rPr lang="en-US" dirty="0"/>
              <a:t>Subnetting, and Network Segmentation</a:t>
            </a:r>
            <a:endParaRPr lang="en-KE" dirty="0"/>
          </a:p>
        </p:txBody>
      </p:sp>
    </p:spTree>
    <p:extLst>
      <p:ext uri="{BB962C8B-B14F-4D97-AF65-F5344CB8AC3E}">
        <p14:creationId xmlns:p14="http://schemas.microsoft.com/office/powerpoint/2010/main" val="370868741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DD12C12-2849-925B-0694-2D1A7AFD200A}"/>
            </a:ext>
          </a:extLst>
        </p:cNvPr>
        <p:cNvGrpSpPr/>
        <p:nvPr/>
      </p:nvGrpSpPr>
      <p:grpSpPr>
        <a:xfrm>
          <a:off x="0" y="0"/>
          <a:ext cx="0" cy="0"/>
          <a:chOff x="0" y="0"/>
          <a:chExt cx="0" cy="0"/>
        </a:xfrm>
      </p:grpSpPr>
      <p:pic>
        <p:nvPicPr>
          <p:cNvPr id="114" name="Picture 24_0" descr="KENET-Watermark.png">
            <a:extLst>
              <a:ext uri="{FF2B5EF4-FFF2-40B4-BE49-F238E27FC236}">
                <a16:creationId xmlns:a16="http://schemas.microsoft.com/office/drawing/2014/main" id="{BBEE6D4F-D2C8-25F3-F425-D6814F30E34B}"/>
              </a:ext>
            </a:extLst>
          </p:cNvPr>
          <p:cNvPicPr/>
          <p:nvPr/>
        </p:nvPicPr>
        <p:blipFill>
          <a:blip r:embed="rId3"/>
          <a:stretch/>
        </p:blipFill>
        <p:spPr>
          <a:xfrm>
            <a:off x="1285920" y="709560"/>
            <a:ext cx="5457600" cy="5438520"/>
          </a:xfrm>
          <a:prstGeom prst="rect">
            <a:avLst/>
          </a:prstGeom>
          <a:ln>
            <a:noFill/>
          </a:ln>
        </p:spPr>
      </p:pic>
      <p:sp>
        <p:nvSpPr>
          <p:cNvPr id="115" name="CustomShape 1">
            <a:extLst>
              <a:ext uri="{FF2B5EF4-FFF2-40B4-BE49-F238E27FC236}">
                <a16:creationId xmlns:a16="http://schemas.microsoft.com/office/drawing/2014/main" id="{86543A35-B22B-7B07-6AB6-4D45369FD78E}"/>
              </a:ext>
            </a:extLst>
          </p:cNvPr>
          <p:cNvSpPr/>
          <p:nvPr/>
        </p:nvSpPr>
        <p:spPr>
          <a:xfrm>
            <a:off x="-15840" y="6217920"/>
            <a:ext cx="9143640" cy="711000"/>
          </a:xfrm>
          <a:custGeom>
            <a:avLst/>
            <a:gdLst/>
            <a:ahLst/>
            <a:cxnLst/>
            <a:rect l="l" t="t" r="r" b="b"/>
            <a:pathLst>
              <a:path w="12555" h="705">
                <a:moveTo>
                  <a:pt x="12555" y="675"/>
                </a:moveTo>
                <a:lnTo>
                  <a:pt x="0" y="705"/>
                </a:lnTo>
                <a:lnTo>
                  <a:pt x="15" y="345"/>
                </a:lnTo>
                <a:lnTo>
                  <a:pt x="6420" y="345"/>
                </a:lnTo>
                <a:lnTo>
                  <a:pt x="6870" y="0"/>
                </a:lnTo>
                <a:lnTo>
                  <a:pt x="12555" y="0"/>
                </a:lnTo>
                <a:lnTo>
                  <a:pt x="12555" y="675"/>
                </a:lnTo>
                <a:close/>
              </a:path>
            </a:pathLst>
          </a:custGeom>
          <a:solidFill>
            <a:srgbClr val="501B73"/>
          </a:solidFill>
          <a:ln w="9360">
            <a:noFill/>
          </a:ln>
        </p:spPr>
        <p:style>
          <a:lnRef idx="0">
            <a:scrgbClr r="0" g="0" b="0"/>
          </a:lnRef>
          <a:fillRef idx="0">
            <a:scrgbClr r="0" g="0" b="0"/>
          </a:fillRef>
          <a:effectRef idx="0">
            <a:scrgbClr r="0" g="0" b="0"/>
          </a:effectRef>
          <a:fontRef idx="minor"/>
        </p:style>
      </p:sp>
      <p:sp>
        <p:nvSpPr>
          <p:cNvPr id="116" name="CustomShape 2">
            <a:extLst>
              <a:ext uri="{FF2B5EF4-FFF2-40B4-BE49-F238E27FC236}">
                <a16:creationId xmlns:a16="http://schemas.microsoft.com/office/drawing/2014/main" id="{08DCE9F5-B255-95F3-3541-B295D3FC50AE}"/>
              </a:ext>
            </a:extLst>
          </p:cNvPr>
          <p:cNvSpPr/>
          <p:nvPr/>
        </p:nvSpPr>
        <p:spPr>
          <a:xfrm>
            <a:off x="2725358" y="6573420"/>
            <a:ext cx="6126480" cy="371160"/>
          </a:xfrm>
          <a:prstGeom prst="rect">
            <a:avLst/>
          </a:prstGeom>
          <a:noFill/>
          <a:ln w="9360">
            <a:noFill/>
          </a:ln>
        </p:spPr>
        <p:style>
          <a:lnRef idx="0">
            <a:scrgbClr r="0" g="0" b="0"/>
          </a:lnRef>
          <a:fillRef idx="0">
            <a:scrgbClr r="0" g="0" b="0"/>
          </a:fillRef>
          <a:effectRef idx="0">
            <a:scrgbClr r="0" g="0" b="0"/>
          </a:effectRef>
          <a:fontRef idx="minor"/>
        </p:style>
        <p:txBody>
          <a:bodyPr>
            <a:noAutofit/>
          </a:bodyPr>
          <a:lstStyle/>
          <a:p>
            <a:pPr>
              <a:lnSpc>
                <a:spcPct val="100000"/>
              </a:lnSpc>
              <a:spcAft>
                <a:spcPts val="1001"/>
              </a:spcAft>
              <a:tabLst>
                <a:tab pos="0" algn="l"/>
              </a:tabLst>
            </a:pPr>
            <a:r>
              <a:rPr lang="en-GB" sz="1600" b="1" i="1" spc="-1" dirty="0">
                <a:solidFill>
                  <a:srgbClr val="FFFFFF"/>
                </a:solidFill>
                <a:latin typeface="Calibri"/>
              </a:rPr>
              <a:t>Transforming Learning, Research and Working Environments using ICT</a:t>
            </a:r>
            <a:endParaRPr lang="en-US" sz="1600" spc="-1" dirty="0"/>
          </a:p>
        </p:txBody>
      </p:sp>
      <p:pic>
        <p:nvPicPr>
          <p:cNvPr id="117" name="Picture 4_0" descr="J:\Business\KENET\Kenet-logo.png">
            <a:extLst>
              <a:ext uri="{FF2B5EF4-FFF2-40B4-BE49-F238E27FC236}">
                <a16:creationId xmlns:a16="http://schemas.microsoft.com/office/drawing/2014/main" id="{97C7CE7D-6273-F7BC-CD2B-C55E6032547A}"/>
              </a:ext>
            </a:extLst>
          </p:cNvPr>
          <p:cNvPicPr/>
          <p:nvPr/>
        </p:nvPicPr>
        <p:blipFill>
          <a:blip r:embed="rId4"/>
          <a:stretch/>
        </p:blipFill>
        <p:spPr>
          <a:xfrm>
            <a:off x="7092360" y="71280"/>
            <a:ext cx="1908720" cy="642600"/>
          </a:xfrm>
          <a:prstGeom prst="rect">
            <a:avLst/>
          </a:prstGeom>
          <a:ln>
            <a:noFill/>
          </a:ln>
        </p:spPr>
      </p:pic>
      <p:sp>
        <p:nvSpPr>
          <p:cNvPr id="118" name="TextShape 3">
            <a:extLst>
              <a:ext uri="{FF2B5EF4-FFF2-40B4-BE49-F238E27FC236}">
                <a16:creationId xmlns:a16="http://schemas.microsoft.com/office/drawing/2014/main" id="{376AE5F1-2FD7-1EBD-F97B-15FCB8529F46}"/>
              </a:ext>
            </a:extLst>
          </p:cNvPr>
          <p:cNvSpPr txBox="1"/>
          <p:nvPr/>
        </p:nvSpPr>
        <p:spPr>
          <a:xfrm>
            <a:off x="1371600" y="3886200"/>
            <a:ext cx="6400440" cy="1752120"/>
          </a:xfrm>
          <a:prstGeom prst="rect">
            <a:avLst/>
          </a:prstGeom>
          <a:noFill/>
          <a:ln>
            <a:noFill/>
          </a:ln>
        </p:spPr>
        <p:txBody>
          <a:bodyPr>
            <a:noAutofit/>
          </a:bodyPr>
          <a:lstStyle/>
          <a:p>
            <a:pPr algn="ctr"/>
            <a:endParaRPr lang="en-US" sz="3200" b="0" strike="noStrike" spc="-1">
              <a:latin typeface="Arial"/>
            </a:endParaRPr>
          </a:p>
        </p:txBody>
      </p:sp>
      <p:sp>
        <p:nvSpPr>
          <p:cNvPr id="2" name="Title 1">
            <a:extLst>
              <a:ext uri="{FF2B5EF4-FFF2-40B4-BE49-F238E27FC236}">
                <a16:creationId xmlns:a16="http://schemas.microsoft.com/office/drawing/2014/main" id="{59F0D487-69A2-B76B-52DC-5EC1E6BC3FFE}"/>
              </a:ext>
            </a:extLst>
          </p:cNvPr>
          <p:cNvSpPr>
            <a:spLocks noGrp="1"/>
          </p:cNvSpPr>
          <p:nvPr>
            <p:ph type="title"/>
          </p:nvPr>
        </p:nvSpPr>
        <p:spPr/>
        <p:txBody>
          <a:bodyPr/>
          <a:lstStyle/>
          <a:p>
            <a:r>
              <a:rPr lang="en-US" dirty="0"/>
              <a:t>Subnet Masks and CIDR</a:t>
            </a:r>
            <a:endParaRPr lang="en-KE" dirty="0"/>
          </a:p>
        </p:txBody>
      </p:sp>
      <p:sp>
        <p:nvSpPr>
          <p:cNvPr id="6" name="Text Placeholder 5">
            <a:extLst>
              <a:ext uri="{FF2B5EF4-FFF2-40B4-BE49-F238E27FC236}">
                <a16:creationId xmlns:a16="http://schemas.microsoft.com/office/drawing/2014/main" id="{08BC42C0-7F72-0E76-DF8B-A81573A8406A}"/>
              </a:ext>
            </a:extLst>
          </p:cNvPr>
          <p:cNvSpPr>
            <a:spLocks noGrp="1"/>
          </p:cNvSpPr>
          <p:nvPr>
            <p:ph type="subTitle"/>
          </p:nvPr>
        </p:nvSpPr>
        <p:spPr/>
        <p:txBody>
          <a:bodyPr/>
          <a:lstStyle/>
          <a:p>
            <a:r>
              <a:rPr lang="en-US" b="1" dirty="0"/>
              <a:t>Subnet mask</a:t>
            </a:r>
            <a:r>
              <a:rPr lang="en-US" dirty="0"/>
              <a:t>: A 32-bit number that separates the network portion of an IP address from the host portion.</a:t>
            </a:r>
          </a:p>
          <a:p>
            <a:r>
              <a:rPr lang="en-US" b="1" dirty="0"/>
              <a:t>CIDR (Classless Inter-Domain Routing): </a:t>
            </a:r>
            <a:r>
              <a:rPr lang="en-US" dirty="0"/>
              <a:t>A more flexible way to define a subnet mask, using a / followed by the number of bits in the network portion (e.g., 192.168.1.0/24). This is the modern, efficient method for IP allocation.</a:t>
            </a:r>
            <a:endParaRPr lang="en-KE" dirty="0"/>
          </a:p>
          <a:p>
            <a:endParaRPr lang="en-KE" dirty="0"/>
          </a:p>
        </p:txBody>
      </p:sp>
    </p:spTree>
    <p:extLst>
      <p:ext uri="{BB962C8B-B14F-4D97-AF65-F5344CB8AC3E}">
        <p14:creationId xmlns:p14="http://schemas.microsoft.com/office/powerpoint/2010/main" val="143660733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7BA8E5D-C21C-19BF-F044-B98F8805281E}"/>
            </a:ext>
          </a:extLst>
        </p:cNvPr>
        <p:cNvGrpSpPr/>
        <p:nvPr/>
      </p:nvGrpSpPr>
      <p:grpSpPr>
        <a:xfrm>
          <a:off x="0" y="0"/>
          <a:ext cx="0" cy="0"/>
          <a:chOff x="0" y="0"/>
          <a:chExt cx="0" cy="0"/>
        </a:xfrm>
      </p:grpSpPr>
      <p:pic>
        <p:nvPicPr>
          <p:cNvPr id="114" name="Picture 24_0" descr="KENET-Watermark.png">
            <a:extLst>
              <a:ext uri="{FF2B5EF4-FFF2-40B4-BE49-F238E27FC236}">
                <a16:creationId xmlns:a16="http://schemas.microsoft.com/office/drawing/2014/main" id="{0ABAC7F8-BFA8-0BBE-3FED-039EC5340627}"/>
              </a:ext>
            </a:extLst>
          </p:cNvPr>
          <p:cNvPicPr/>
          <p:nvPr/>
        </p:nvPicPr>
        <p:blipFill>
          <a:blip r:embed="rId3"/>
          <a:stretch/>
        </p:blipFill>
        <p:spPr>
          <a:xfrm>
            <a:off x="1285920" y="709560"/>
            <a:ext cx="5457600" cy="5438520"/>
          </a:xfrm>
          <a:prstGeom prst="rect">
            <a:avLst/>
          </a:prstGeom>
          <a:ln>
            <a:noFill/>
          </a:ln>
        </p:spPr>
      </p:pic>
      <p:sp>
        <p:nvSpPr>
          <p:cNvPr id="115" name="CustomShape 1">
            <a:extLst>
              <a:ext uri="{FF2B5EF4-FFF2-40B4-BE49-F238E27FC236}">
                <a16:creationId xmlns:a16="http://schemas.microsoft.com/office/drawing/2014/main" id="{3F7E33A2-54B7-04BE-1738-5F471E2F8ECC}"/>
              </a:ext>
            </a:extLst>
          </p:cNvPr>
          <p:cNvSpPr/>
          <p:nvPr/>
        </p:nvSpPr>
        <p:spPr>
          <a:xfrm>
            <a:off x="-15840" y="6217920"/>
            <a:ext cx="9143640" cy="711000"/>
          </a:xfrm>
          <a:custGeom>
            <a:avLst/>
            <a:gdLst/>
            <a:ahLst/>
            <a:cxnLst/>
            <a:rect l="l" t="t" r="r" b="b"/>
            <a:pathLst>
              <a:path w="12555" h="705">
                <a:moveTo>
                  <a:pt x="12555" y="675"/>
                </a:moveTo>
                <a:lnTo>
                  <a:pt x="0" y="705"/>
                </a:lnTo>
                <a:lnTo>
                  <a:pt x="15" y="345"/>
                </a:lnTo>
                <a:lnTo>
                  <a:pt x="6420" y="345"/>
                </a:lnTo>
                <a:lnTo>
                  <a:pt x="6870" y="0"/>
                </a:lnTo>
                <a:lnTo>
                  <a:pt x="12555" y="0"/>
                </a:lnTo>
                <a:lnTo>
                  <a:pt x="12555" y="675"/>
                </a:lnTo>
                <a:close/>
              </a:path>
            </a:pathLst>
          </a:custGeom>
          <a:solidFill>
            <a:srgbClr val="501B73"/>
          </a:solidFill>
          <a:ln w="9360">
            <a:noFill/>
          </a:ln>
        </p:spPr>
        <p:style>
          <a:lnRef idx="0">
            <a:scrgbClr r="0" g="0" b="0"/>
          </a:lnRef>
          <a:fillRef idx="0">
            <a:scrgbClr r="0" g="0" b="0"/>
          </a:fillRef>
          <a:effectRef idx="0">
            <a:scrgbClr r="0" g="0" b="0"/>
          </a:effectRef>
          <a:fontRef idx="minor"/>
        </p:style>
      </p:sp>
      <p:sp>
        <p:nvSpPr>
          <p:cNvPr id="116" name="CustomShape 2">
            <a:extLst>
              <a:ext uri="{FF2B5EF4-FFF2-40B4-BE49-F238E27FC236}">
                <a16:creationId xmlns:a16="http://schemas.microsoft.com/office/drawing/2014/main" id="{08742864-4C6E-A70C-1C8E-9A961B4FB148}"/>
              </a:ext>
            </a:extLst>
          </p:cNvPr>
          <p:cNvSpPr/>
          <p:nvPr/>
        </p:nvSpPr>
        <p:spPr>
          <a:xfrm>
            <a:off x="2725358" y="6573420"/>
            <a:ext cx="6126480" cy="371160"/>
          </a:xfrm>
          <a:prstGeom prst="rect">
            <a:avLst/>
          </a:prstGeom>
          <a:noFill/>
          <a:ln w="9360">
            <a:noFill/>
          </a:ln>
        </p:spPr>
        <p:style>
          <a:lnRef idx="0">
            <a:scrgbClr r="0" g="0" b="0"/>
          </a:lnRef>
          <a:fillRef idx="0">
            <a:scrgbClr r="0" g="0" b="0"/>
          </a:fillRef>
          <a:effectRef idx="0">
            <a:scrgbClr r="0" g="0" b="0"/>
          </a:effectRef>
          <a:fontRef idx="minor"/>
        </p:style>
        <p:txBody>
          <a:bodyPr>
            <a:noAutofit/>
          </a:bodyPr>
          <a:lstStyle/>
          <a:p>
            <a:pPr>
              <a:lnSpc>
                <a:spcPct val="100000"/>
              </a:lnSpc>
              <a:spcAft>
                <a:spcPts val="1001"/>
              </a:spcAft>
              <a:tabLst>
                <a:tab pos="0" algn="l"/>
              </a:tabLst>
            </a:pPr>
            <a:r>
              <a:rPr lang="en-GB" sz="1600" b="1" i="1" spc="-1" dirty="0">
                <a:solidFill>
                  <a:srgbClr val="FFFFFF"/>
                </a:solidFill>
                <a:latin typeface="Calibri"/>
              </a:rPr>
              <a:t>Transforming Learning, Research and Working Environments using ICT</a:t>
            </a:r>
            <a:endParaRPr lang="en-US" sz="1600" spc="-1" dirty="0"/>
          </a:p>
        </p:txBody>
      </p:sp>
      <p:pic>
        <p:nvPicPr>
          <p:cNvPr id="117" name="Picture 4_0" descr="J:\Business\KENET\Kenet-logo.png">
            <a:extLst>
              <a:ext uri="{FF2B5EF4-FFF2-40B4-BE49-F238E27FC236}">
                <a16:creationId xmlns:a16="http://schemas.microsoft.com/office/drawing/2014/main" id="{B89CC4A3-673B-0985-4397-E53E971FC6C1}"/>
              </a:ext>
            </a:extLst>
          </p:cNvPr>
          <p:cNvPicPr/>
          <p:nvPr/>
        </p:nvPicPr>
        <p:blipFill>
          <a:blip r:embed="rId4"/>
          <a:stretch/>
        </p:blipFill>
        <p:spPr>
          <a:xfrm>
            <a:off x="7092360" y="71280"/>
            <a:ext cx="1908720" cy="642600"/>
          </a:xfrm>
          <a:prstGeom prst="rect">
            <a:avLst/>
          </a:prstGeom>
          <a:ln>
            <a:noFill/>
          </a:ln>
        </p:spPr>
      </p:pic>
      <p:sp>
        <p:nvSpPr>
          <p:cNvPr id="118" name="TextShape 3">
            <a:extLst>
              <a:ext uri="{FF2B5EF4-FFF2-40B4-BE49-F238E27FC236}">
                <a16:creationId xmlns:a16="http://schemas.microsoft.com/office/drawing/2014/main" id="{7E3B4DB5-0BAB-4035-B289-D7E1099DAD1A}"/>
              </a:ext>
            </a:extLst>
          </p:cNvPr>
          <p:cNvSpPr txBox="1"/>
          <p:nvPr/>
        </p:nvSpPr>
        <p:spPr>
          <a:xfrm>
            <a:off x="1371600" y="3886200"/>
            <a:ext cx="6400440" cy="1752120"/>
          </a:xfrm>
          <a:prstGeom prst="rect">
            <a:avLst/>
          </a:prstGeom>
          <a:noFill/>
          <a:ln>
            <a:noFill/>
          </a:ln>
        </p:spPr>
        <p:txBody>
          <a:bodyPr>
            <a:noAutofit/>
          </a:bodyPr>
          <a:lstStyle/>
          <a:p>
            <a:pPr algn="ctr"/>
            <a:endParaRPr lang="en-US" sz="3200" b="0" strike="noStrike" spc="-1">
              <a:latin typeface="Arial"/>
            </a:endParaRPr>
          </a:p>
        </p:txBody>
      </p:sp>
      <p:sp>
        <p:nvSpPr>
          <p:cNvPr id="2" name="Title 1">
            <a:extLst>
              <a:ext uri="{FF2B5EF4-FFF2-40B4-BE49-F238E27FC236}">
                <a16:creationId xmlns:a16="http://schemas.microsoft.com/office/drawing/2014/main" id="{EA8FD99C-D38D-181B-03B4-D266ED91BE77}"/>
              </a:ext>
            </a:extLst>
          </p:cNvPr>
          <p:cNvSpPr>
            <a:spLocks noGrp="1"/>
          </p:cNvSpPr>
          <p:nvPr>
            <p:ph type="title"/>
          </p:nvPr>
        </p:nvSpPr>
        <p:spPr/>
        <p:txBody>
          <a:bodyPr/>
          <a:lstStyle/>
          <a:p>
            <a:r>
              <a:rPr lang="en-US" dirty="0"/>
              <a:t>The Security Power of Subnetting</a:t>
            </a:r>
            <a:endParaRPr lang="en-KE" dirty="0"/>
          </a:p>
        </p:txBody>
      </p:sp>
      <p:sp>
        <p:nvSpPr>
          <p:cNvPr id="6" name="Text Placeholder 5">
            <a:extLst>
              <a:ext uri="{FF2B5EF4-FFF2-40B4-BE49-F238E27FC236}">
                <a16:creationId xmlns:a16="http://schemas.microsoft.com/office/drawing/2014/main" id="{63775B74-135F-7C15-B48D-CF1A7FAD6D3E}"/>
              </a:ext>
            </a:extLst>
          </p:cNvPr>
          <p:cNvSpPr>
            <a:spLocks noGrp="1"/>
          </p:cNvSpPr>
          <p:nvPr>
            <p:ph type="subTitle"/>
          </p:nvPr>
        </p:nvSpPr>
        <p:spPr>
          <a:xfrm>
            <a:off x="457200" y="1848205"/>
            <a:ext cx="8229240" cy="3977280"/>
          </a:xfrm>
        </p:spPr>
        <p:txBody>
          <a:bodyPr lIns="0" tIns="0" rIns="0" bIns="0" anchor="ctr">
            <a:noAutofit/>
          </a:bodyPr>
          <a:lstStyle/>
          <a:p>
            <a:r>
              <a:rPr lang="en-US" sz="3200" b="1" dirty="0"/>
              <a:t>Network Segmentation</a:t>
            </a:r>
            <a:r>
              <a:rPr lang="en-US" sz="3200" dirty="0"/>
              <a:t>: Subnetting allows you to divide a single large network into smaller, isolated logical segments. This is a core cybersecurity strategy.</a:t>
            </a:r>
          </a:p>
          <a:p>
            <a:r>
              <a:rPr lang="en-US" sz="3200" b="1" dirty="0"/>
              <a:t>Containment</a:t>
            </a:r>
            <a:r>
              <a:rPr lang="en-US" sz="3200" dirty="0"/>
              <a:t>: If an attacker breaches one subnet (e.g., the student network), they are contained within that segment and cannot easily move to a more critical segment (e.g., the financial aid server farm) without first bypassing a firewall or router.</a:t>
            </a:r>
          </a:p>
        </p:txBody>
      </p:sp>
    </p:spTree>
    <p:extLst>
      <p:ext uri="{BB962C8B-B14F-4D97-AF65-F5344CB8AC3E}">
        <p14:creationId xmlns:p14="http://schemas.microsoft.com/office/powerpoint/2010/main" val="356644446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3A2A232-F4F2-505E-3DAE-E46A49E6F6C4}"/>
            </a:ext>
          </a:extLst>
        </p:cNvPr>
        <p:cNvGrpSpPr/>
        <p:nvPr/>
      </p:nvGrpSpPr>
      <p:grpSpPr>
        <a:xfrm>
          <a:off x="0" y="0"/>
          <a:ext cx="0" cy="0"/>
          <a:chOff x="0" y="0"/>
          <a:chExt cx="0" cy="0"/>
        </a:xfrm>
      </p:grpSpPr>
      <p:pic>
        <p:nvPicPr>
          <p:cNvPr id="114" name="Picture 24_0" descr="KENET-Watermark.png">
            <a:extLst>
              <a:ext uri="{FF2B5EF4-FFF2-40B4-BE49-F238E27FC236}">
                <a16:creationId xmlns:a16="http://schemas.microsoft.com/office/drawing/2014/main" id="{9712BF56-95F3-82CA-51D2-04E6842A84F9}"/>
              </a:ext>
            </a:extLst>
          </p:cNvPr>
          <p:cNvPicPr/>
          <p:nvPr/>
        </p:nvPicPr>
        <p:blipFill>
          <a:blip r:embed="rId3"/>
          <a:stretch/>
        </p:blipFill>
        <p:spPr>
          <a:xfrm>
            <a:off x="1285920" y="709560"/>
            <a:ext cx="5457600" cy="5438520"/>
          </a:xfrm>
          <a:prstGeom prst="rect">
            <a:avLst/>
          </a:prstGeom>
          <a:ln>
            <a:noFill/>
          </a:ln>
        </p:spPr>
      </p:pic>
      <p:sp>
        <p:nvSpPr>
          <p:cNvPr id="115" name="CustomShape 1">
            <a:extLst>
              <a:ext uri="{FF2B5EF4-FFF2-40B4-BE49-F238E27FC236}">
                <a16:creationId xmlns:a16="http://schemas.microsoft.com/office/drawing/2014/main" id="{C290CD97-950E-EF18-C50D-1DFE021F8A9C}"/>
              </a:ext>
            </a:extLst>
          </p:cNvPr>
          <p:cNvSpPr/>
          <p:nvPr/>
        </p:nvSpPr>
        <p:spPr>
          <a:xfrm>
            <a:off x="-15840" y="6217920"/>
            <a:ext cx="9143640" cy="711000"/>
          </a:xfrm>
          <a:custGeom>
            <a:avLst/>
            <a:gdLst/>
            <a:ahLst/>
            <a:cxnLst/>
            <a:rect l="l" t="t" r="r" b="b"/>
            <a:pathLst>
              <a:path w="12555" h="705">
                <a:moveTo>
                  <a:pt x="12555" y="675"/>
                </a:moveTo>
                <a:lnTo>
                  <a:pt x="0" y="705"/>
                </a:lnTo>
                <a:lnTo>
                  <a:pt x="15" y="345"/>
                </a:lnTo>
                <a:lnTo>
                  <a:pt x="6420" y="345"/>
                </a:lnTo>
                <a:lnTo>
                  <a:pt x="6870" y="0"/>
                </a:lnTo>
                <a:lnTo>
                  <a:pt x="12555" y="0"/>
                </a:lnTo>
                <a:lnTo>
                  <a:pt x="12555" y="675"/>
                </a:lnTo>
                <a:close/>
              </a:path>
            </a:pathLst>
          </a:custGeom>
          <a:solidFill>
            <a:srgbClr val="501B73"/>
          </a:solidFill>
          <a:ln w="9360">
            <a:noFill/>
          </a:ln>
        </p:spPr>
        <p:style>
          <a:lnRef idx="0">
            <a:scrgbClr r="0" g="0" b="0"/>
          </a:lnRef>
          <a:fillRef idx="0">
            <a:scrgbClr r="0" g="0" b="0"/>
          </a:fillRef>
          <a:effectRef idx="0">
            <a:scrgbClr r="0" g="0" b="0"/>
          </a:effectRef>
          <a:fontRef idx="minor"/>
        </p:style>
      </p:sp>
      <p:sp>
        <p:nvSpPr>
          <p:cNvPr id="116" name="CustomShape 2">
            <a:extLst>
              <a:ext uri="{FF2B5EF4-FFF2-40B4-BE49-F238E27FC236}">
                <a16:creationId xmlns:a16="http://schemas.microsoft.com/office/drawing/2014/main" id="{50785434-3F17-F532-509C-BCE7C7F65E63}"/>
              </a:ext>
            </a:extLst>
          </p:cNvPr>
          <p:cNvSpPr/>
          <p:nvPr/>
        </p:nvSpPr>
        <p:spPr>
          <a:xfrm>
            <a:off x="2725358" y="6573420"/>
            <a:ext cx="6126480" cy="371160"/>
          </a:xfrm>
          <a:prstGeom prst="rect">
            <a:avLst/>
          </a:prstGeom>
          <a:noFill/>
          <a:ln w="9360">
            <a:noFill/>
          </a:ln>
        </p:spPr>
        <p:style>
          <a:lnRef idx="0">
            <a:scrgbClr r="0" g="0" b="0"/>
          </a:lnRef>
          <a:fillRef idx="0">
            <a:scrgbClr r="0" g="0" b="0"/>
          </a:fillRef>
          <a:effectRef idx="0">
            <a:scrgbClr r="0" g="0" b="0"/>
          </a:effectRef>
          <a:fontRef idx="minor"/>
        </p:style>
        <p:txBody>
          <a:bodyPr>
            <a:noAutofit/>
          </a:bodyPr>
          <a:lstStyle/>
          <a:p>
            <a:pPr>
              <a:lnSpc>
                <a:spcPct val="100000"/>
              </a:lnSpc>
              <a:spcAft>
                <a:spcPts val="1001"/>
              </a:spcAft>
              <a:tabLst>
                <a:tab pos="0" algn="l"/>
              </a:tabLst>
            </a:pPr>
            <a:r>
              <a:rPr lang="en-GB" sz="1600" b="1" i="1" spc="-1" dirty="0">
                <a:solidFill>
                  <a:srgbClr val="FFFFFF"/>
                </a:solidFill>
                <a:latin typeface="Calibri"/>
              </a:rPr>
              <a:t>Transforming Learning, Research and Working Environments using ICT</a:t>
            </a:r>
            <a:endParaRPr lang="en-US" sz="1600" spc="-1" dirty="0"/>
          </a:p>
        </p:txBody>
      </p:sp>
      <p:pic>
        <p:nvPicPr>
          <p:cNvPr id="117" name="Picture 4_0" descr="J:\Business\KENET\Kenet-logo.png">
            <a:extLst>
              <a:ext uri="{FF2B5EF4-FFF2-40B4-BE49-F238E27FC236}">
                <a16:creationId xmlns:a16="http://schemas.microsoft.com/office/drawing/2014/main" id="{482F0ACD-49BC-ED3E-A50F-9DD39E55CEE9}"/>
              </a:ext>
            </a:extLst>
          </p:cNvPr>
          <p:cNvPicPr/>
          <p:nvPr/>
        </p:nvPicPr>
        <p:blipFill>
          <a:blip r:embed="rId4"/>
          <a:stretch/>
        </p:blipFill>
        <p:spPr>
          <a:xfrm>
            <a:off x="7092360" y="71280"/>
            <a:ext cx="1908720" cy="642600"/>
          </a:xfrm>
          <a:prstGeom prst="rect">
            <a:avLst/>
          </a:prstGeom>
          <a:ln>
            <a:noFill/>
          </a:ln>
        </p:spPr>
      </p:pic>
      <p:sp>
        <p:nvSpPr>
          <p:cNvPr id="118" name="TextShape 3">
            <a:extLst>
              <a:ext uri="{FF2B5EF4-FFF2-40B4-BE49-F238E27FC236}">
                <a16:creationId xmlns:a16="http://schemas.microsoft.com/office/drawing/2014/main" id="{E94BDAD3-22B7-A689-D514-1BD47DF0A181}"/>
              </a:ext>
            </a:extLst>
          </p:cNvPr>
          <p:cNvSpPr txBox="1"/>
          <p:nvPr/>
        </p:nvSpPr>
        <p:spPr>
          <a:xfrm>
            <a:off x="1371600" y="3886200"/>
            <a:ext cx="6400440" cy="1752120"/>
          </a:xfrm>
          <a:prstGeom prst="rect">
            <a:avLst/>
          </a:prstGeom>
          <a:noFill/>
          <a:ln>
            <a:noFill/>
          </a:ln>
        </p:spPr>
        <p:txBody>
          <a:bodyPr>
            <a:noAutofit/>
          </a:bodyPr>
          <a:lstStyle/>
          <a:p>
            <a:pPr algn="ctr"/>
            <a:endParaRPr lang="en-US" sz="3200" b="0" strike="noStrike" spc="-1">
              <a:latin typeface="Arial"/>
            </a:endParaRPr>
          </a:p>
        </p:txBody>
      </p:sp>
      <p:sp>
        <p:nvSpPr>
          <p:cNvPr id="2" name="Title 1">
            <a:extLst>
              <a:ext uri="{FF2B5EF4-FFF2-40B4-BE49-F238E27FC236}">
                <a16:creationId xmlns:a16="http://schemas.microsoft.com/office/drawing/2014/main" id="{271D6E83-67E8-2430-C02E-DF8BB91B8252}"/>
              </a:ext>
            </a:extLst>
          </p:cNvPr>
          <p:cNvSpPr>
            <a:spLocks noGrp="1"/>
          </p:cNvSpPr>
          <p:nvPr>
            <p:ph type="title"/>
          </p:nvPr>
        </p:nvSpPr>
        <p:spPr/>
        <p:txBody>
          <a:bodyPr/>
          <a:lstStyle/>
          <a:p>
            <a:r>
              <a:rPr lang="en-US" dirty="0"/>
              <a:t>Computing Subnets</a:t>
            </a:r>
            <a:endParaRPr lang="en-KE" dirty="0"/>
          </a:p>
        </p:txBody>
      </p:sp>
      <p:sp>
        <p:nvSpPr>
          <p:cNvPr id="4" name="Text Placeholder 3">
            <a:extLst>
              <a:ext uri="{FF2B5EF4-FFF2-40B4-BE49-F238E27FC236}">
                <a16:creationId xmlns:a16="http://schemas.microsoft.com/office/drawing/2014/main" id="{F8B93543-85C4-7177-D19E-A27109D39B9D}"/>
              </a:ext>
            </a:extLst>
          </p:cNvPr>
          <p:cNvSpPr>
            <a:spLocks noGrp="1"/>
          </p:cNvSpPr>
          <p:nvPr>
            <p:ph type="subTitle"/>
          </p:nvPr>
        </p:nvSpPr>
        <p:spPr>
          <a:xfrm>
            <a:off x="457200" y="1407251"/>
            <a:ext cx="3309119" cy="3930864"/>
          </a:xfrm>
        </p:spPr>
        <p:txBody>
          <a:bodyPr/>
          <a:lstStyle/>
          <a:p>
            <a:r>
              <a:rPr lang="en-US" dirty="0">
                <a:solidFill>
                  <a:srgbClr val="000000"/>
                </a:solidFill>
                <a:ea typeface="Arial"/>
                <a:cs typeface="Arial"/>
                <a:sym typeface="Arial"/>
              </a:rPr>
              <a:t>An existing class C network segment is 192.168.1.0/24. Use the VLSM to allocate IP addresses to three subnets.</a:t>
            </a:r>
            <a:endParaRPr lang="en-KE" dirty="0"/>
          </a:p>
        </p:txBody>
      </p:sp>
      <p:pic>
        <p:nvPicPr>
          <p:cNvPr id="7" name="Picture 6">
            <a:extLst>
              <a:ext uri="{FF2B5EF4-FFF2-40B4-BE49-F238E27FC236}">
                <a16:creationId xmlns:a16="http://schemas.microsoft.com/office/drawing/2014/main" id="{A7FB481C-0352-8944-C49A-115B477CB13F}"/>
              </a:ext>
            </a:extLst>
          </p:cNvPr>
          <p:cNvPicPr>
            <a:picLocks noChangeAspect="1"/>
          </p:cNvPicPr>
          <p:nvPr/>
        </p:nvPicPr>
        <p:blipFill>
          <a:blip r:embed="rId5"/>
          <a:stretch>
            <a:fillRect/>
          </a:stretch>
        </p:blipFill>
        <p:spPr>
          <a:xfrm>
            <a:off x="4147632" y="1416333"/>
            <a:ext cx="4980168" cy="3680278"/>
          </a:xfrm>
          <a:prstGeom prst="rect">
            <a:avLst/>
          </a:prstGeom>
        </p:spPr>
      </p:pic>
    </p:spTree>
    <p:extLst>
      <p:ext uri="{BB962C8B-B14F-4D97-AF65-F5344CB8AC3E}">
        <p14:creationId xmlns:p14="http://schemas.microsoft.com/office/powerpoint/2010/main" val="112574871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D5C606F-DF58-EE9F-522E-44B7292F324E}"/>
            </a:ext>
          </a:extLst>
        </p:cNvPr>
        <p:cNvGrpSpPr/>
        <p:nvPr/>
      </p:nvGrpSpPr>
      <p:grpSpPr>
        <a:xfrm>
          <a:off x="0" y="0"/>
          <a:ext cx="0" cy="0"/>
          <a:chOff x="0" y="0"/>
          <a:chExt cx="0" cy="0"/>
        </a:xfrm>
      </p:grpSpPr>
      <p:pic>
        <p:nvPicPr>
          <p:cNvPr id="114" name="Picture 24_0" descr="KENET-Watermark.png">
            <a:extLst>
              <a:ext uri="{FF2B5EF4-FFF2-40B4-BE49-F238E27FC236}">
                <a16:creationId xmlns:a16="http://schemas.microsoft.com/office/drawing/2014/main" id="{2708A8FB-127B-9BA9-D26C-10EDDD26DA84}"/>
              </a:ext>
            </a:extLst>
          </p:cNvPr>
          <p:cNvPicPr/>
          <p:nvPr/>
        </p:nvPicPr>
        <p:blipFill>
          <a:blip r:embed="rId3"/>
          <a:stretch/>
        </p:blipFill>
        <p:spPr>
          <a:xfrm>
            <a:off x="1285920" y="709560"/>
            <a:ext cx="5457600" cy="5438520"/>
          </a:xfrm>
          <a:prstGeom prst="rect">
            <a:avLst/>
          </a:prstGeom>
          <a:ln>
            <a:noFill/>
          </a:ln>
        </p:spPr>
      </p:pic>
      <p:sp>
        <p:nvSpPr>
          <p:cNvPr id="115" name="CustomShape 1">
            <a:extLst>
              <a:ext uri="{FF2B5EF4-FFF2-40B4-BE49-F238E27FC236}">
                <a16:creationId xmlns:a16="http://schemas.microsoft.com/office/drawing/2014/main" id="{6E3F96F7-C6C5-A132-37E1-E105E53469CF}"/>
              </a:ext>
            </a:extLst>
          </p:cNvPr>
          <p:cNvSpPr/>
          <p:nvPr/>
        </p:nvSpPr>
        <p:spPr>
          <a:xfrm>
            <a:off x="-15840" y="6217920"/>
            <a:ext cx="9143640" cy="711000"/>
          </a:xfrm>
          <a:custGeom>
            <a:avLst/>
            <a:gdLst/>
            <a:ahLst/>
            <a:cxnLst/>
            <a:rect l="l" t="t" r="r" b="b"/>
            <a:pathLst>
              <a:path w="12555" h="705">
                <a:moveTo>
                  <a:pt x="12555" y="675"/>
                </a:moveTo>
                <a:lnTo>
                  <a:pt x="0" y="705"/>
                </a:lnTo>
                <a:lnTo>
                  <a:pt x="15" y="345"/>
                </a:lnTo>
                <a:lnTo>
                  <a:pt x="6420" y="345"/>
                </a:lnTo>
                <a:lnTo>
                  <a:pt x="6870" y="0"/>
                </a:lnTo>
                <a:lnTo>
                  <a:pt x="12555" y="0"/>
                </a:lnTo>
                <a:lnTo>
                  <a:pt x="12555" y="675"/>
                </a:lnTo>
                <a:close/>
              </a:path>
            </a:pathLst>
          </a:custGeom>
          <a:solidFill>
            <a:srgbClr val="501B73"/>
          </a:solidFill>
          <a:ln w="9360">
            <a:noFill/>
          </a:ln>
        </p:spPr>
        <p:style>
          <a:lnRef idx="0">
            <a:scrgbClr r="0" g="0" b="0"/>
          </a:lnRef>
          <a:fillRef idx="0">
            <a:scrgbClr r="0" g="0" b="0"/>
          </a:fillRef>
          <a:effectRef idx="0">
            <a:scrgbClr r="0" g="0" b="0"/>
          </a:effectRef>
          <a:fontRef idx="minor"/>
        </p:style>
      </p:sp>
      <p:sp>
        <p:nvSpPr>
          <p:cNvPr id="116" name="CustomShape 2">
            <a:extLst>
              <a:ext uri="{FF2B5EF4-FFF2-40B4-BE49-F238E27FC236}">
                <a16:creationId xmlns:a16="http://schemas.microsoft.com/office/drawing/2014/main" id="{459CDD7D-E7E5-74E6-E8C2-CE307BB07E72}"/>
              </a:ext>
            </a:extLst>
          </p:cNvPr>
          <p:cNvSpPr/>
          <p:nvPr/>
        </p:nvSpPr>
        <p:spPr>
          <a:xfrm>
            <a:off x="2725358" y="6573420"/>
            <a:ext cx="6126480" cy="371160"/>
          </a:xfrm>
          <a:prstGeom prst="rect">
            <a:avLst/>
          </a:prstGeom>
          <a:noFill/>
          <a:ln w="9360">
            <a:noFill/>
          </a:ln>
        </p:spPr>
        <p:style>
          <a:lnRef idx="0">
            <a:scrgbClr r="0" g="0" b="0"/>
          </a:lnRef>
          <a:fillRef idx="0">
            <a:scrgbClr r="0" g="0" b="0"/>
          </a:fillRef>
          <a:effectRef idx="0">
            <a:scrgbClr r="0" g="0" b="0"/>
          </a:effectRef>
          <a:fontRef idx="minor"/>
        </p:style>
        <p:txBody>
          <a:bodyPr>
            <a:noAutofit/>
          </a:bodyPr>
          <a:lstStyle/>
          <a:p>
            <a:pPr>
              <a:lnSpc>
                <a:spcPct val="100000"/>
              </a:lnSpc>
              <a:spcAft>
                <a:spcPts val="1001"/>
              </a:spcAft>
              <a:tabLst>
                <a:tab pos="0" algn="l"/>
              </a:tabLst>
            </a:pPr>
            <a:r>
              <a:rPr lang="en-GB" sz="1600" b="1" i="1" spc="-1" dirty="0">
                <a:solidFill>
                  <a:srgbClr val="FFFFFF"/>
                </a:solidFill>
                <a:latin typeface="Calibri"/>
              </a:rPr>
              <a:t>Image Source: Huawei Technologies Co., LTD</a:t>
            </a:r>
            <a:endParaRPr lang="en-US" sz="1600" spc="-1" dirty="0"/>
          </a:p>
        </p:txBody>
      </p:sp>
      <p:pic>
        <p:nvPicPr>
          <p:cNvPr id="117" name="Picture 4_0" descr="J:\Business\KENET\Kenet-logo.png">
            <a:extLst>
              <a:ext uri="{FF2B5EF4-FFF2-40B4-BE49-F238E27FC236}">
                <a16:creationId xmlns:a16="http://schemas.microsoft.com/office/drawing/2014/main" id="{986D9A43-DDA9-BEB2-317B-3030F679495A}"/>
              </a:ext>
            </a:extLst>
          </p:cNvPr>
          <p:cNvPicPr/>
          <p:nvPr/>
        </p:nvPicPr>
        <p:blipFill>
          <a:blip r:embed="rId4"/>
          <a:stretch/>
        </p:blipFill>
        <p:spPr>
          <a:xfrm>
            <a:off x="7092360" y="71280"/>
            <a:ext cx="1908720" cy="642600"/>
          </a:xfrm>
          <a:prstGeom prst="rect">
            <a:avLst/>
          </a:prstGeom>
          <a:ln>
            <a:noFill/>
          </a:ln>
        </p:spPr>
      </p:pic>
      <p:sp>
        <p:nvSpPr>
          <p:cNvPr id="118" name="TextShape 3">
            <a:extLst>
              <a:ext uri="{FF2B5EF4-FFF2-40B4-BE49-F238E27FC236}">
                <a16:creationId xmlns:a16="http://schemas.microsoft.com/office/drawing/2014/main" id="{A674F752-5D6C-2075-02D0-0FB581895318}"/>
              </a:ext>
            </a:extLst>
          </p:cNvPr>
          <p:cNvSpPr txBox="1"/>
          <p:nvPr/>
        </p:nvSpPr>
        <p:spPr>
          <a:xfrm>
            <a:off x="1371600" y="3886200"/>
            <a:ext cx="6400440" cy="1752120"/>
          </a:xfrm>
          <a:prstGeom prst="rect">
            <a:avLst/>
          </a:prstGeom>
          <a:noFill/>
          <a:ln>
            <a:noFill/>
          </a:ln>
        </p:spPr>
        <p:txBody>
          <a:bodyPr>
            <a:noAutofit/>
          </a:bodyPr>
          <a:lstStyle/>
          <a:p>
            <a:pPr algn="ctr"/>
            <a:endParaRPr lang="en-US" sz="3200" b="0" strike="noStrike" spc="-1">
              <a:latin typeface="Arial"/>
            </a:endParaRPr>
          </a:p>
        </p:txBody>
      </p:sp>
      <p:sp>
        <p:nvSpPr>
          <p:cNvPr id="2" name="Title 1">
            <a:extLst>
              <a:ext uri="{FF2B5EF4-FFF2-40B4-BE49-F238E27FC236}">
                <a16:creationId xmlns:a16="http://schemas.microsoft.com/office/drawing/2014/main" id="{031E8A6B-EACA-E2E4-3917-6A46AD90877D}"/>
              </a:ext>
            </a:extLst>
          </p:cNvPr>
          <p:cNvSpPr>
            <a:spLocks noGrp="1"/>
          </p:cNvSpPr>
          <p:nvPr>
            <p:ph type="title"/>
          </p:nvPr>
        </p:nvSpPr>
        <p:spPr/>
        <p:txBody>
          <a:bodyPr/>
          <a:lstStyle/>
          <a:p>
            <a:r>
              <a:rPr lang="en-US" dirty="0">
                <a:ea typeface="Arial"/>
                <a:cs typeface="Arial"/>
                <a:sym typeface="Arial"/>
              </a:rPr>
              <a:t>Network IP Address Planning</a:t>
            </a:r>
            <a:endParaRPr lang="en-KE" dirty="0"/>
          </a:p>
        </p:txBody>
      </p:sp>
      <p:sp>
        <p:nvSpPr>
          <p:cNvPr id="4" name="Text Placeholder 3">
            <a:extLst>
              <a:ext uri="{FF2B5EF4-FFF2-40B4-BE49-F238E27FC236}">
                <a16:creationId xmlns:a16="http://schemas.microsoft.com/office/drawing/2014/main" id="{4EB6DDB4-A742-DA77-31FB-6681467306E7}"/>
              </a:ext>
            </a:extLst>
          </p:cNvPr>
          <p:cNvSpPr>
            <a:spLocks noGrp="1"/>
          </p:cNvSpPr>
          <p:nvPr>
            <p:ph type="subTitle"/>
          </p:nvPr>
        </p:nvSpPr>
        <p:spPr>
          <a:xfrm>
            <a:off x="457200" y="72784"/>
            <a:ext cx="8229240" cy="3977280"/>
          </a:xfrm>
        </p:spPr>
        <p:txBody>
          <a:bodyPr/>
          <a:lstStyle/>
          <a:p>
            <a:pPr marL="0" indent="0">
              <a:buNone/>
            </a:pPr>
            <a:r>
              <a:rPr lang="en-US" dirty="0">
                <a:ea typeface="Arial"/>
                <a:cs typeface="Arial"/>
                <a:sym typeface="Arial"/>
              </a:rPr>
              <a:t>IP address planning objectives are to achieve easy management, easy scalability, and high utilization.</a:t>
            </a:r>
            <a:endParaRPr lang="en-US" dirty="0"/>
          </a:p>
          <a:p>
            <a:endParaRPr lang="en-KE" dirty="0"/>
          </a:p>
        </p:txBody>
      </p:sp>
      <p:pic>
        <p:nvPicPr>
          <p:cNvPr id="7" name="Picture 6">
            <a:extLst>
              <a:ext uri="{FF2B5EF4-FFF2-40B4-BE49-F238E27FC236}">
                <a16:creationId xmlns:a16="http://schemas.microsoft.com/office/drawing/2014/main" id="{104FAFDA-2809-A55B-8372-489297E1A656}"/>
              </a:ext>
            </a:extLst>
          </p:cNvPr>
          <p:cNvPicPr>
            <a:picLocks noChangeAspect="1"/>
          </p:cNvPicPr>
          <p:nvPr/>
        </p:nvPicPr>
        <p:blipFill>
          <a:blip r:embed="rId5"/>
          <a:stretch>
            <a:fillRect/>
          </a:stretch>
        </p:blipFill>
        <p:spPr>
          <a:xfrm>
            <a:off x="83547" y="3320090"/>
            <a:ext cx="4616604" cy="2645878"/>
          </a:xfrm>
          <a:prstGeom prst="rect">
            <a:avLst/>
          </a:prstGeom>
        </p:spPr>
      </p:pic>
      <p:pic>
        <p:nvPicPr>
          <p:cNvPr id="9" name="Picture 8">
            <a:extLst>
              <a:ext uri="{FF2B5EF4-FFF2-40B4-BE49-F238E27FC236}">
                <a16:creationId xmlns:a16="http://schemas.microsoft.com/office/drawing/2014/main" id="{C9B258B6-A40C-8A8A-2063-10CC5E748DA1}"/>
              </a:ext>
            </a:extLst>
          </p:cNvPr>
          <p:cNvPicPr>
            <a:picLocks noChangeAspect="1"/>
          </p:cNvPicPr>
          <p:nvPr/>
        </p:nvPicPr>
        <p:blipFill>
          <a:blip r:embed="rId6"/>
          <a:stretch>
            <a:fillRect/>
          </a:stretch>
        </p:blipFill>
        <p:spPr>
          <a:xfrm>
            <a:off x="4721784" y="3704088"/>
            <a:ext cx="4422216" cy="1947552"/>
          </a:xfrm>
          <a:prstGeom prst="rect">
            <a:avLst/>
          </a:prstGeom>
        </p:spPr>
      </p:pic>
      <p:pic>
        <p:nvPicPr>
          <p:cNvPr id="11" name="Picture 10">
            <a:extLst>
              <a:ext uri="{FF2B5EF4-FFF2-40B4-BE49-F238E27FC236}">
                <a16:creationId xmlns:a16="http://schemas.microsoft.com/office/drawing/2014/main" id="{9C6AC0C6-B5AB-A680-E091-F5CF96950E66}"/>
              </a:ext>
            </a:extLst>
          </p:cNvPr>
          <p:cNvPicPr>
            <a:picLocks noChangeAspect="1"/>
          </p:cNvPicPr>
          <p:nvPr/>
        </p:nvPicPr>
        <p:blipFill>
          <a:blip r:embed="rId7"/>
          <a:stretch>
            <a:fillRect/>
          </a:stretch>
        </p:blipFill>
        <p:spPr>
          <a:xfrm>
            <a:off x="5003930" y="2426396"/>
            <a:ext cx="3479180" cy="1059712"/>
          </a:xfrm>
          <a:prstGeom prst="rect">
            <a:avLst/>
          </a:prstGeom>
        </p:spPr>
      </p:pic>
    </p:spTree>
    <p:extLst>
      <p:ext uri="{BB962C8B-B14F-4D97-AF65-F5344CB8AC3E}">
        <p14:creationId xmlns:p14="http://schemas.microsoft.com/office/powerpoint/2010/main" val="41819485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BDCC7ED-4823-20E3-B0C4-44B0DBA491DF}"/>
            </a:ext>
          </a:extLst>
        </p:cNvPr>
        <p:cNvGrpSpPr/>
        <p:nvPr/>
      </p:nvGrpSpPr>
      <p:grpSpPr>
        <a:xfrm>
          <a:off x="0" y="0"/>
          <a:ext cx="0" cy="0"/>
          <a:chOff x="0" y="0"/>
          <a:chExt cx="0" cy="0"/>
        </a:xfrm>
      </p:grpSpPr>
      <p:pic>
        <p:nvPicPr>
          <p:cNvPr id="89" name="Picture 24" descr="KENET-Watermark.png">
            <a:extLst>
              <a:ext uri="{FF2B5EF4-FFF2-40B4-BE49-F238E27FC236}">
                <a16:creationId xmlns:a16="http://schemas.microsoft.com/office/drawing/2014/main" id="{3BDB8FEE-E1B1-B7AA-35DF-CFF1CB5B4946}"/>
              </a:ext>
            </a:extLst>
          </p:cNvPr>
          <p:cNvPicPr/>
          <p:nvPr/>
        </p:nvPicPr>
        <p:blipFill>
          <a:blip r:embed="rId2"/>
          <a:stretch/>
        </p:blipFill>
        <p:spPr>
          <a:xfrm>
            <a:off x="1190670" y="709740"/>
            <a:ext cx="5457600" cy="5438520"/>
          </a:xfrm>
          <a:prstGeom prst="rect">
            <a:avLst/>
          </a:prstGeom>
          <a:ln>
            <a:noFill/>
          </a:ln>
        </p:spPr>
      </p:pic>
      <p:sp>
        <p:nvSpPr>
          <p:cNvPr id="90" name="CustomShape 1">
            <a:extLst>
              <a:ext uri="{FF2B5EF4-FFF2-40B4-BE49-F238E27FC236}">
                <a16:creationId xmlns:a16="http://schemas.microsoft.com/office/drawing/2014/main" id="{4A239C74-866A-B90E-456B-E88B1ABD5CE6}"/>
              </a:ext>
            </a:extLst>
          </p:cNvPr>
          <p:cNvSpPr/>
          <p:nvPr/>
        </p:nvSpPr>
        <p:spPr>
          <a:xfrm>
            <a:off x="-15840" y="6217920"/>
            <a:ext cx="9143640" cy="711000"/>
          </a:xfrm>
          <a:custGeom>
            <a:avLst/>
            <a:gdLst/>
            <a:ahLst/>
            <a:cxnLst/>
            <a:rect l="l" t="t" r="r" b="b"/>
            <a:pathLst>
              <a:path w="12555" h="705">
                <a:moveTo>
                  <a:pt x="12555" y="675"/>
                </a:moveTo>
                <a:lnTo>
                  <a:pt x="0" y="705"/>
                </a:lnTo>
                <a:lnTo>
                  <a:pt x="15" y="345"/>
                </a:lnTo>
                <a:lnTo>
                  <a:pt x="6420" y="345"/>
                </a:lnTo>
                <a:lnTo>
                  <a:pt x="6870" y="0"/>
                </a:lnTo>
                <a:lnTo>
                  <a:pt x="12555" y="0"/>
                </a:lnTo>
                <a:lnTo>
                  <a:pt x="12555" y="675"/>
                </a:lnTo>
                <a:close/>
              </a:path>
            </a:pathLst>
          </a:custGeom>
          <a:solidFill>
            <a:srgbClr val="501B73"/>
          </a:solidFill>
          <a:ln w="9360">
            <a:noFill/>
          </a:ln>
        </p:spPr>
        <p:style>
          <a:lnRef idx="0">
            <a:scrgbClr r="0" g="0" b="0"/>
          </a:lnRef>
          <a:fillRef idx="0">
            <a:scrgbClr r="0" g="0" b="0"/>
          </a:fillRef>
          <a:effectRef idx="0">
            <a:scrgbClr r="0" g="0" b="0"/>
          </a:effectRef>
          <a:fontRef idx="minor"/>
        </p:style>
      </p:sp>
      <p:sp>
        <p:nvSpPr>
          <p:cNvPr id="91" name="CustomShape 2">
            <a:extLst>
              <a:ext uri="{FF2B5EF4-FFF2-40B4-BE49-F238E27FC236}">
                <a16:creationId xmlns:a16="http://schemas.microsoft.com/office/drawing/2014/main" id="{C485E43E-491F-0FBB-E1DF-AD44CE76B04D}"/>
              </a:ext>
            </a:extLst>
          </p:cNvPr>
          <p:cNvSpPr/>
          <p:nvPr/>
        </p:nvSpPr>
        <p:spPr>
          <a:xfrm>
            <a:off x="2926080" y="6547995"/>
            <a:ext cx="6126480" cy="371160"/>
          </a:xfrm>
          <a:prstGeom prst="rect">
            <a:avLst/>
          </a:prstGeom>
          <a:noFill/>
          <a:ln w="9360">
            <a:noFill/>
          </a:ln>
        </p:spPr>
        <p:style>
          <a:lnRef idx="0">
            <a:scrgbClr r="0" g="0" b="0"/>
          </a:lnRef>
          <a:fillRef idx="0">
            <a:scrgbClr r="0" g="0" b="0"/>
          </a:fillRef>
          <a:effectRef idx="0">
            <a:scrgbClr r="0" g="0" b="0"/>
          </a:effectRef>
          <a:fontRef idx="minor"/>
        </p:style>
        <p:txBody>
          <a:bodyPr>
            <a:noAutofit/>
          </a:bodyPr>
          <a:lstStyle/>
          <a:p>
            <a:pPr>
              <a:lnSpc>
                <a:spcPct val="100000"/>
              </a:lnSpc>
              <a:spcAft>
                <a:spcPts val="1001"/>
              </a:spcAft>
              <a:tabLst>
                <a:tab pos="0" algn="l"/>
              </a:tabLst>
            </a:pPr>
            <a:r>
              <a:rPr lang="en-GB" sz="1600" b="1" i="1" strike="noStrike" spc="-1" dirty="0">
                <a:solidFill>
                  <a:srgbClr val="FFFFFF"/>
                </a:solidFill>
                <a:latin typeface="Calibri"/>
              </a:rPr>
              <a:t>Transforming Learning, Research and Working Environments using ICT</a:t>
            </a:r>
            <a:endParaRPr lang="en-US" sz="1600" b="0" strike="noStrike" spc="-1" dirty="0">
              <a:latin typeface="Arial"/>
            </a:endParaRPr>
          </a:p>
        </p:txBody>
      </p:sp>
      <p:pic>
        <p:nvPicPr>
          <p:cNvPr id="92" name="Picture 4" descr="J:\Business\KENET\Kenet-logo.png">
            <a:extLst>
              <a:ext uri="{FF2B5EF4-FFF2-40B4-BE49-F238E27FC236}">
                <a16:creationId xmlns:a16="http://schemas.microsoft.com/office/drawing/2014/main" id="{FCF21B29-6CCF-FFE6-9391-B2478F5A6798}"/>
              </a:ext>
            </a:extLst>
          </p:cNvPr>
          <p:cNvPicPr/>
          <p:nvPr/>
        </p:nvPicPr>
        <p:blipFill>
          <a:blip r:embed="rId3"/>
          <a:stretch/>
        </p:blipFill>
        <p:spPr>
          <a:xfrm>
            <a:off x="7092360" y="71280"/>
            <a:ext cx="1908720" cy="642600"/>
          </a:xfrm>
          <a:prstGeom prst="rect">
            <a:avLst/>
          </a:prstGeom>
          <a:ln>
            <a:noFill/>
          </a:ln>
        </p:spPr>
      </p:pic>
      <p:sp>
        <p:nvSpPr>
          <p:cNvPr id="93" name="TextShape 3">
            <a:extLst>
              <a:ext uri="{FF2B5EF4-FFF2-40B4-BE49-F238E27FC236}">
                <a16:creationId xmlns:a16="http://schemas.microsoft.com/office/drawing/2014/main" id="{150FBB3D-9C56-7637-D060-5C065216DF7A}"/>
              </a:ext>
            </a:extLst>
          </p:cNvPr>
          <p:cNvSpPr txBox="1"/>
          <p:nvPr/>
        </p:nvSpPr>
        <p:spPr>
          <a:xfrm>
            <a:off x="1371600" y="3886200"/>
            <a:ext cx="6400440" cy="1752120"/>
          </a:xfrm>
          <a:prstGeom prst="rect">
            <a:avLst/>
          </a:prstGeom>
          <a:noFill/>
          <a:ln>
            <a:noFill/>
          </a:ln>
        </p:spPr>
        <p:txBody>
          <a:bodyPr>
            <a:noAutofit/>
          </a:bodyPr>
          <a:lstStyle/>
          <a:p>
            <a:pPr algn="ctr"/>
            <a:endParaRPr lang="en-US" sz="3200" b="0" strike="noStrike" spc="-1">
              <a:latin typeface="Arial"/>
            </a:endParaRPr>
          </a:p>
        </p:txBody>
      </p:sp>
      <p:sp>
        <p:nvSpPr>
          <p:cNvPr id="2" name="Title 3">
            <a:extLst>
              <a:ext uri="{FF2B5EF4-FFF2-40B4-BE49-F238E27FC236}">
                <a16:creationId xmlns:a16="http://schemas.microsoft.com/office/drawing/2014/main" id="{057CE5BB-AA06-0835-7D03-91BC460A8160}"/>
              </a:ext>
            </a:extLst>
          </p:cNvPr>
          <p:cNvSpPr>
            <a:spLocks noGrp="1"/>
          </p:cNvSpPr>
          <p:nvPr>
            <p:ph type="title"/>
          </p:nvPr>
        </p:nvSpPr>
        <p:spPr>
          <a:xfrm>
            <a:off x="626745" y="1801655"/>
            <a:ext cx="8374335" cy="2852737"/>
          </a:xfrm>
        </p:spPr>
        <p:txBody>
          <a:bodyPr/>
          <a:lstStyle/>
          <a:p>
            <a:r>
              <a:rPr lang="en-US" dirty="0"/>
              <a:t>Introduction to Routing and Routing Security</a:t>
            </a:r>
            <a:endParaRPr lang="en-KE" dirty="0"/>
          </a:p>
        </p:txBody>
      </p:sp>
    </p:spTree>
    <p:extLst>
      <p:ext uri="{BB962C8B-B14F-4D97-AF65-F5344CB8AC3E}">
        <p14:creationId xmlns:p14="http://schemas.microsoft.com/office/powerpoint/2010/main" val="346120966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9" name="Picture 24" descr="KENET-Watermark.png"/>
          <p:cNvPicPr/>
          <p:nvPr/>
        </p:nvPicPr>
        <p:blipFill>
          <a:blip r:embed="rId2"/>
          <a:stretch/>
        </p:blipFill>
        <p:spPr>
          <a:xfrm>
            <a:off x="1190670" y="709740"/>
            <a:ext cx="5457600" cy="5438520"/>
          </a:xfrm>
          <a:prstGeom prst="rect">
            <a:avLst/>
          </a:prstGeom>
          <a:ln>
            <a:noFill/>
          </a:ln>
        </p:spPr>
      </p:pic>
      <p:sp>
        <p:nvSpPr>
          <p:cNvPr id="90" name="CustomShape 1"/>
          <p:cNvSpPr/>
          <p:nvPr/>
        </p:nvSpPr>
        <p:spPr>
          <a:xfrm>
            <a:off x="-15840" y="6217920"/>
            <a:ext cx="9143640" cy="711000"/>
          </a:xfrm>
          <a:custGeom>
            <a:avLst/>
            <a:gdLst/>
            <a:ahLst/>
            <a:cxnLst/>
            <a:rect l="l" t="t" r="r" b="b"/>
            <a:pathLst>
              <a:path w="12555" h="705">
                <a:moveTo>
                  <a:pt x="12555" y="675"/>
                </a:moveTo>
                <a:lnTo>
                  <a:pt x="0" y="705"/>
                </a:lnTo>
                <a:lnTo>
                  <a:pt x="15" y="345"/>
                </a:lnTo>
                <a:lnTo>
                  <a:pt x="6420" y="345"/>
                </a:lnTo>
                <a:lnTo>
                  <a:pt x="6870" y="0"/>
                </a:lnTo>
                <a:lnTo>
                  <a:pt x="12555" y="0"/>
                </a:lnTo>
                <a:lnTo>
                  <a:pt x="12555" y="675"/>
                </a:lnTo>
                <a:close/>
              </a:path>
            </a:pathLst>
          </a:custGeom>
          <a:solidFill>
            <a:srgbClr val="501B73"/>
          </a:solidFill>
          <a:ln w="9360">
            <a:noFill/>
          </a:ln>
        </p:spPr>
        <p:style>
          <a:lnRef idx="0">
            <a:scrgbClr r="0" g="0" b="0"/>
          </a:lnRef>
          <a:fillRef idx="0">
            <a:scrgbClr r="0" g="0" b="0"/>
          </a:fillRef>
          <a:effectRef idx="0">
            <a:scrgbClr r="0" g="0" b="0"/>
          </a:effectRef>
          <a:fontRef idx="minor"/>
        </p:style>
      </p:sp>
      <p:sp>
        <p:nvSpPr>
          <p:cNvPr id="91" name="CustomShape 2"/>
          <p:cNvSpPr/>
          <p:nvPr/>
        </p:nvSpPr>
        <p:spPr>
          <a:xfrm>
            <a:off x="2926080" y="6537396"/>
            <a:ext cx="6126480" cy="371160"/>
          </a:xfrm>
          <a:prstGeom prst="rect">
            <a:avLst/>
          </a:prstGeom>
          <a:noFill/>
          <a:ln w="9360">
            <a:noFill/>
          </a:ln>
        </p:spPr>
        <p:style>
          <a:lnRef idx="0">
            <a:scrgbClr r="0" g="0" b="0"/>
          </a:lnRef>
          <a:fillRef idx="0">
            <a:scrgbClr r="0" g="0" b="0"/>
          </a:fillRef>
          <a:effectRef idx="0">
            <a:scrgbClr r="0" g="0" b="0"/>
          </a:effectRef>
          <a:fontRef idx="minor"/>
        </p:style>
        <p:txBody>
          <a:bodyPr>
            <a:noAutofit/>
          </a:bodyPr>
          <a:lstStyle/>
          <a:p>
            <a:pPr>
              <a:lnSpc>
                <a:spcPct val="100000"/>
              </a:lnSpc>
              <a:spcAft>
                <a:spcPts val="1001"/>
              </a:spcAft>
              <a:tabLst>
                <a:tab pos="0" algn="l"/>
              </a:tabLst>
            </a:pPr>
            <a:r>
              <a:rPr lang="en-GB" sz="1600" b="1" i="1" strike="noStrike" spc="-1" dirty="0">
                <a:solidFill>
                  <a:srgbClr val="FFFFFF"/>
                </a:solidFill>
                <a:latin typeface="Calibri"/>
              </a:rPr>
              <a:t>Transforming Learning, Research and Working Environments using ICT</a:t>
            </a:r>
            <a:endParaRPr lang="en-US" sz="1600" b="0" strike="noStrike" spc="-1" dirty="0">
              <a:latin typeface="Arial"/>
            </a:endParaRPr>
          </a:p>
        </p:txBody>
      </p:sp>
      <p:pic>
        <p:nvPicPr>
          <p:cNvPr id="92" name="Picture 4" descr="J:\Business\KENET\Kenet-logo.png"/>
          <p:cNvPicPr/>
          <p:nvPr/>
        </p:nvPicPr>
        <p:blipFill>
          <a:blip r:embed="rId3"/>
          <a:stretch/>
        </p:blipFill>
        <p:spPr>
          <a:xfrm>
            <a:off x="7092360" y="71280"/>
            <a:ext cx="1908720" cy="642600"/>
          </a:xfrm>
          <a:prstGeom prst="rect">
            <a:avLst/>
          </a:prstGeom>
          <a:ln>
            <a:noFill/>
          </a:ln>
        </p:spPr>
      </p:pic>
      <p:sp>
        <p:nvSpPr>
          <p:cNvPr id="93" name="TextShape 3"/>
          <p:cNvSpPr txBox="1"/>
          <p:nvPr/>
        </p:nvSpPr>
        <p:spPr>
          <a:xfrm>
            <a:off x="1371600" y="3886200"/>
            <a:ext cx="6400440" cy="1752120"/>
          </a:xfrm>
          <a:prstGeom prst="rect">
            <a:avLst/>
          </a:prstGeom>
          <a:noFill/>
          <a:ln>
            <a:noFill/>
          </a:ln>
        </p:spPr>
        <p:txBody>
          <a:bodyPr>
            <a:noAutofit/>
          </a:bodyPr>
          <a:lstStyle/>
          <a:p>
            <a:pPr algn="ctr"/>
            <a:endParaRPr lang="en-US" sz="3200" b="0" strike="noStrike" spc="-1">
              <a:latin typeface="Arial"/>
            </a:endParaRPr>
          </a:p>
        </p:txBody>
      </p:sp>
      <p:sp>
        <p:nvSpPr>
          <p:cNvPr id="2" name="Title 3">
            <a:extLst>
              <a:ext uri="{FF2B5EF4-FFF2-40B4-BE49-F238E27FC236}">
                <a16:creationId xmlns:a16="http://schemas.microsoft.com/office/drawing/2014/main" id="{D244B260-17F9-CAC7-0784-B40692050385}"/>
              </a:ext>
            </a:extLst>
          </p:cNvPr>
          <p:cNvSpPr>
            <a:spLocks noGrp="1"/>
          </p:cNvSpPr>
          <p:nvPr>
            <p:ph type="title"/>
          </p:nvPr>
        </p:nvSpPr>
        <p:spPr/>
        <p:txBody>
          <a:bodyPr/>
          <a:lstStyle/>
          <a:p>
            <a:r>
              <a:rPr lang="en-US" dirty="0"/>
              <a:t>Fundamentals of IP Addressing</a:t>
            </a:r>
            <a:endParaRPr lang="en-KE" dirty="0"/>
          </a:p>
        </p:txBody>
      </p:sp>
      <p:sp>
        <p:nvSpPr>
          <p:cNvPr id="4" name="Rectangle 1">
            <a:extLst>
              <a:ext uri="{FF2B5EF4-FFF2-40B4-BE49-F238E27FC236}">
                <a16:creationId xmlns:a16="http://schemas.microsoft.com/office/drawing/2014/main" id="{1C6D156A-A65E-E885-F2A6-D075AC1C7604}"/>
              </a:ext>
            </a:extLst>
          </p:cNvPr>
          <p:cNvSpPr>
            <a:spLocks noGrp="1" noChangeArrowheads="1"/>
          </p:cNvSpPr>
          <p:nvPr>
            <p:ph type="body"/>
          </p:nvPr>
        </p:nvSpPr>
        <p:spPr bwMode="auto">
          <a:xfrm>
            <a:off x="574431" y="1413774"/>
            <a:ext cx="7620000" cy="37856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Char char="•"/>
              <a:tabLst/>
            </a:pPr>
            <a:r>
              <a:rPr kumimoji="0" lang="en-KE" altLang="en-KE" sz="2000" b="0" i="0" u="none" strike="noStrike" cap="none" normalizeH="0" baseline="0" dirty="0">
                <a:ln>
                  <a:noFill/>
                </a:ln>
                <a:solidFill>
                  <a:schemeClr val="tx1"/>
                </a:solidFill>
                <a:effectLst/>
                <a:latin typeface="Arial" panose="020B0604020202020204" pitchFamily="34" charset="0"/>
              </a:rPr>
              <a:t>Define IP addressing fundamentals, including the structure and types of </a:t>
            </a:r>
            <a:r>
              <a:rPr kumimoji="0" lang="en-KE" altLang="en-KE" sz="2000" b="1" i="0" u="none" strike="noStrike" cap="none" normalizeH="0" baseline="0" dirty="0">
                <a:ln>
                  <a:noFill/>
                </a:ln>
                <a:solidFill>
                  <a:schemeClr val="tx1"/>
                </a:solidFill>
                <a:effectLst/>
                <a:latin typeface="Arial" panose="020B0604020202020204" pitchFamily="34" charset="0"/>
              </a:rPr>
              <a:t>IPv4 and IPv6</a:t>
            </a:r>
            <a:r>
              <a:rPr kumimoji="0" lang="en-KE" altLang="en-KE" sz="2000" b="0" i="0" u="none" strike="noStrike" cap="none" normalizeH="0" baseline="0" dirty="0">
                <a:ln>
                  <a:noFill/>
                </a:ln>
                <a:solidFill>
                  <a:schemeClr val="tx1"/>
                </a:solidFill>
                <a:effectLst/>
                <a:latin typeface="Arial" panose="020B0604020202020204" pitchFamily="34" charset="0"/>
              </a:rPr>
              <a:t> addresses.</a:t>
            </a:r>
          </a:p>
          <a:p>
            <a:pPr marL="0" marR="0" lvl="0" indent="0" algn="l" defTabSz="914400" rtl="0" eaLnBrk="0" fontAlgn="base" latinLnBrk="0" hangingPunct="0">
              <a:lnSpc>
                <a:spcPct val="100000"/>
              </a:lnSpc>
              <a:spcBef>
                <a:spcPct val="0"/>
              </a:spcBef>
              <a:spcAft>
                <a:spcPct val="0"/>
              </a:spcAft>
              <a:buClrTx/>
              <a:buSzTx/>
              <a:buFontTx/>
              <a:buChar char="•"/>
              <a:tabLst/>
            </a:pPr>
            <a:r>
              <a:rPr kumimoji="0" lang="en-KE" altLang="en-KE" sz="2000" b="0" i="0" u="none" strike="noStrike" cap="none" normalizeH="0" baseline="0" dirty="0">
                <a:ln>
                  <a:noFill/>
                </a:ln>
                <a:solidFill>
                  <a:schemeClr val="tx1"/>
                </a:solidFill>
                <a:effectLst/>
                <a:latin typeface="Arial" panose="020B0604020202020204" pitchFamily="34" charset="0"/>
              </a:rPr>
              <a:t>Differentiate between IPv4 and IPv6, and explain the role of IP addressing in </a:t>
            </a:r>
            <a:r>
              <a:rPr kumimoji="0" lang="en-KE" altLang="en-KE" sz="2000" b="1" i="0" u="none" strike="noStrike" cap="none" normalizeH="0" baseline="0" dirty="0">
                <a:ln>
                  <a:noFill/>
                </a:ln>
                <a:solidFill>
                  <a:schemeClr val="tx1"/>
                </a:solidFill>
                <a:effectLst/>
                <a:latin typeface="Arial" panose="020B0604020202020204" pitchFamily="34" charset="0"/>
              </a:rPr>
              <a:t>network security</a:t>
            </a:r>
            <a:r>
              <a:rPr kumimoji="0" lang="en-KE" altLang="en-KE" sz="2000" b="0" i="0" u="none" strike="noStrike" cap="none" normalizeH="0" baseline="0" dirty="0">
                <a:ln>
                  <a:noFill/>
                </a:ln>
                <a:solidFill>
                  <a:schemeClr val="tx1"/>
                </a:solidFill>
                <a:effectLst/>
                <a:latin typeface="Arial" panose="020B0604020202020204" pitchFamily="34" charset="0"/>
              </a:rPr>
              <a:t>.</a:t>
            </a:r>
          </a:p>
          <a:p>
            <a:pPr marL="0" marR="0" lvl="0" indent="0" algn="l" defTabSz="914400" rtl="0" eaLnBrk="0" fontAlgn="base" latinLnBrk="0" hangingPunct="0">
              <a:lnSpc>
                <a:spcPct val="100000"/>
              </a:lnSpc>
              <a:spcBef>
                <a:spcPct val="0"/>
              </a:spcBef>
              <a:spcAft>
                <a:spcPct val="0"/>
              </a:spcAft>
              <a:buClrTx/>
              <a:buSzTx/>
              <a:buFontTx/>
              <a:buChar char="•"/>
              <a:tabLst/>
            </a:pPr>
            <a:r>
              <a:rPr kumimoji="0" lang="en-KE" altLang="en-KE" sz="2000" b="0" i="0" u="none" strike="noStrike" cap="none" normalizeH="0" baseline="0" dirty="0">
                <a:ln>
                  <a:noFill/>
                </a:ln>
                <a:solidFill>
                  <a:schemeClr val="tx1"/>
                </a:solidFill>
                <a:effectLst/>
                <a:latin typeface="Arial" panose="020B0604020202020204" pitchFamily="34" charset="0"/>
              </a:rPr>
              <a:t>Apply </a:t>
            </a:r>
            <a:r>
              <a:rPr kumimoji="0" lang="en-KE" altLang="en-KE" sz="2000" b="1" i="0" u="none" strike="noStrike" cap="none" normalizeH="0" baseline="0" dirty="0">
                <a:ln>
                  <a:noFill/>
                </a:ln>
                <a:solidFill>
                  <a:schemeClr val="tx1"/>
                </a:solidFill>
                <a:effectLst/>
                <a:latin typeface="Arial" panose="020B0604020202020204" pitchFamily="34" charset="0"/>
              </a:rPr>
              <a:t>subnetting</a:t>
            </a:r>
            <a:r>
              <a:rPr kumimoji="0" lang="en-KE" altLang="en-KE" sz="2000" b="0" i="0" u="none" strike="noStrike" cap="none" normalizeH="0" baseline="0" dirty="0">
                <a:ln>
                  <a:noFill/>
                </a:ln>
                <a:solidFill>
                  <a:schemeClr val="tx1"/>
                </a:solidFill>
                <a:effectLst/>
                <a:latin typeface="Arial" panose="020B0604020202020204" pitchFamily="34" charset="0"/>
              </a:rPr>
              <a:t> techniques using Subnet Masks and </a:t>
            </a:r>
            <a:r>
              <a:rPr kumimoji="0" lang="en-KE" altLang="en-KE" sz="2000" b="1" i="0" u="none" strike="noStrike" cap="none" normalizeH="0" baseline="0" dirty="0">
                <a:ln>
                  <a:noFill/>
                </a:ln>
                <a:solidFill>
                  <a:schemeClr val="tx1"/>
                </a:solidFill>
                <a:effectLst/>
                <a:latin typeface="Arial" panose="020B0604020202020204" pitchFamily="34" charset="0"/>
              </a:rPr>
              <a:t>CIDR</a:t>
            </a:r>
            <a:r>
              <a:rPr kumimoji="0" lang="en-KE" altLang="en-KE" sz="2000" b="0" i="0" u="none" strike="noStrike" cap="none" normalizeH="0" baseline="0" dirty="0">
                <a:ln>
                  <a:noFill/>
                </a:ln>
                <a:solidFill>
                  <a:schemeClr val="tx1"/>
                </a:solidFill>
                <a:effectLst/>
                <a:latin typeface="Arial" panose="020B0604020202020204" pitchFamily="34" charset="0"/>
              </a:rPr>
              <a:t> to enable network segmentation.</a:t>
            </a:r>
          </a:p>
          <a:p>
            <a:pPr marL="0" marR="0" lvl="0" indent="0" algn="l" defTabSz="914400" rtl="0" eaLnBrk="0" fontAlgn="base" latinLnBrk="0" hangingPunct="0">
              <a:lnSpc>
                <a:spcPct val="100000"/>
              </a:lnSpc>
              <a:spcBef>
                <a:spcPct val="0"/>
              </a:spcBef>
              <a:spcAft>
                <a:spcPct val="0"/>
              </a:spcAft>
              <a:buClrTx/>
              <a:buSzTx/>
              <a:buFontTx/>
              <a:buChar char="•"/>
              <a:tabLst/>
            </a:pPr>
            <a:r>
              <a:rPr kumimoji="0" lang="en-KE" altLang="en-KE" sz="2000" b="0" i="0" u="none" strike="noStrike" cap="none" normalizeH="0" baseline="0" dirty="0">
                <a:ln>
                  <a:noFill/>
                </a:ln>
                <a:solidFill>
                  <a:schemeClr val="tx1"/>
                </a:solidFill>
                <a:effectLst/>
                <a:latin typeface="Arial" panose="020B0604020202020204" pitchFamily="34" charset="0"/>
              </a:rPr>
              <a:t>Understand the principles of </a:t>
            </a:r>
            <a:r>
              <a:rPr kumimoji="0" lang="en-KE" altLang="en-KE" sz="2000" b="1" i="0" u="none" strike="noStrike" cap="none" normalizeH="0" baseline="0" dirty="0">
                <a:ln>
                  <a:noFill/>
                </a:ln>
                <a:solidFill>
                  <a:schemeClr val="tx1"/>
                </a:solidFill>
                <a:effectLst/>
                <a:latin typeface="Arial" panose="020B0604020202020204" pitchFamily="34" charset="0"/>
              </a:rPr>
              <a:t>Network Address Translation (NAT)</a:t>
            </a:r>
            <a:r>
              <a:rPr kumimoji="0" lang="en-KE" altLang="en-KE" sz="2000" b="0" i="0" u="none" strike="noStrike" cap="none" normalizeH="0" baseline="0" dirty="0">
                <a:ln>
                  <a:noFill/>
                </a:ln>
                <a:solidFill>
                  <a:schemeClr val="tx1"/>
                </a:solidFill>
                <a:effectLst/>
                <a:latin typeface="Arial" panose="020B0604020202020204" pitchFamily="34" charset="0"/>
              </a:rPr>
              <a:t> and network </a:t>
            </a:r>
            <a:r>
              <a:rPr kumimoji="0" lang="en-KE" altLang="en-KE" sz="2000" b="1" i="0" u="none" strike="noStrike" cap="none" normalizeH="0" baseline="0" dirty="0">
                <a:ln>
                  <a:noFill/>
                </a:ln>
                <a:solidFill>
                  <a:schemeClr val="tx1"/>
                </a:solidFill>
                <a:effectLst/>
                <a:latin typeface="Arial" panose="020B0604020202020204" pitchFamily="34" charset="0"/>
              </a:rPr>
              <a:t>IP address planning</a:t>
            </a:r>
            <a:r>
              <a:rPr kumimoji="0" lang="en-KE" altLang="en-KE" sz="2000" b="0" i="0" u="none" strike="noStrike" cap="none" normalizeH="0" baseline="0" dirty="0">
                <a:ln>
                  <a:noFill/>
                </a:ln>
                <a:solidFill>
                  <a:schemeClr val="tx1"/>
                </a:solidFill>
                <a:effectLst/>
                <a:latin typeface="Arial" panose="020B0604020202020204" pitchFamily="34" charset="0"/>
              </a:rPr>
              <a:t>.</a:t>
            </a:r>
          </a:p>
          <a:p>
            <a:pPr marL="0" marR="0" lvl="0" indent="0" algn="l" defTabSz="914400" rtl="0" eaLnBrk="0" fontAlgn="base" latinLnBrk="0" hangingPunct="0">
              <a:lnSpc>
                <a:spcPct val="100000"/>
              </a:lnSpc>
              <a:spcBef>
                <a:spcPct val="0"/>
              </a:spcBef>
              <a:spcAft>
                <a:spcPct val="0"/>
              </a:spcAft>
              <a:buClrTx/>
              <a:buSzTx/>
              <a:buFontTx/>
              <a:buChar char="•"/>
              <a:tabLst/>
            </a:pPr>
            <a:r>
              <a:rPr kumimoji="0" lang="en-KE" altLang="en-KE" sz="2000" b="0" i="0" u="none" strike="noStrike" cap="none" normalizeH="0" baseline="0" dirty="0">
                <a:ln>
                  <a:noFill/>
                </a:ln>
                <a:solidFill>
                  <a:schemeClr val="tx1"/>
                </a:solidFill>
                <a:effectLst/>
                <a:latin typeface="Arial" panose="020B0604020202020204" pitchFamily="34" charset="0"/>
              </a:rPr>
              <a:t>Explain the fundamentals of </a:t>
            </a:r>
            <a:r>
              <a:rPr kumimoji="0" lang="en-KE" altLang="en-KE" sz="2000" b="1" i="0" u="none" strike="noStrike" cap="none" normalizeH="0" baseline="0" dirty="0">
                <a:ln>
                  <a:noFill/>
                </a:ln>
                <a:solidFill>
                  <a:schemeClr val="tx1"/>
                </a:solidFill>
                <a:effectLst/>
                <a:latin typeface="Arial" panose="020B0604020202020204" pitchFamily="34" charset="0"/>
              </a:rPr>
              <a:t>routing</a:t>
            </a:r>
            <a:r>
              <a:rPr kumimoji="0" lang="en-KE" altLang="en-KE" sz="2000" b="0" i="0" u="none" strike="noStrike" cap="none" normalizeH="0" baseline="0" dirty="0">
                <a:ln>
                  <a:noFill/>
                </a:ln>
                <a:solidFill>
                  <a:schemeClr val="tx1"/>
                </a:solidFill>
                <a:effectLst/>
                <a:latin typeface="Arial" panose="020B0604020202020204" pitchFamily="34" charset="0"/>
              </a:rPr>
              <a:t> and identify common routing vulnerabilities.</a:t>
            </a:r>
          </a:p>
          <a:p>
            <a:pPr marL="0" marR="0" lvl="0" indent="0" algn="l" defTabSz="914400" rtl="0" eaLnBrk="0" fontAlgn="base" latinLnBrk="0" hangingPunct="0">
              <a:lnSpc>
                <a:spcPct val="100000"/>
              </a:lnSpc>
              <a:spcBef>
                <a:spcPct val="0"/>
              </a:spcBef>
              <a:spcAft>
                <a:spcPct val="0"/>
              </a:spcAft>
              <a:buClrTx/>
              <a:buSzTx/>
              <a:buFontTx/>
              <a:buChar char="•"/>
              <a:tabLst/>
            </a:pPr>
            <a:r>
              <a:rPr kumimoji="0" lang="en-KE" altLang="en-KE" sz="2000" b="0" i="0" u="none" strike="noStrike" cap="none" normalizeH="0" baseline="0" dirty="0">
                <a:ln>
                  <a:noFill/>
                </a:ln>
                <a:solidFill>
                  <a:schemeClr val="tx1"/>
                </a:solidFill>
                <a:effectLst/>
                <a:latin typeface="Arial" panose="020B0604020202020204" pitchFamily="34" charset="0"/>
              </a:rPr>
              <a:t>Identify and apply IP-based security controls, including </a:t>
            </a:r>
            <a:r>
              <a:rPr kumimoji="0" lang="en-KE" altLang="en-KE" sz="2000" b="1" i="0" u="none" strike="noStrike" cap="none" normalizeH="0" baseline="0" dirty="0">
                <a:ln>
                  <a:noFill/>
                </a:ln>
                <a:solidFill>
                  <a:schemeClr val="tx1"/>
                </a:solidFill>
                <a:effectLst/>
                <a:latin typeface="Arial" panose="020B0604020202020204" pitchFamily="34" charset="0"/>
              </a:rPr>
              <a:t>ACLs</a:t>
            </a:r>
            <a:r>
              <a:rPr kumimoji="0" lang="en-KE" altLang="en-KE" sz="2000" b="0" i="0" u="none" strike="noStrike" cap="none" normalizeH="0" baseline="0" dirty="0">
                <a:ln>
                  <a:noFill/>
                </a:ln>
                <a:solidFill>
                  <a:schemeClr val="tx1"/>
                </a:solidFill>
                <a:effectLst/>
                <a:latin typeface="Arial" panose="020B0604020202020204" pitchFamily="34" charset="0"/>
              </a:rPr>
              <a:t>, </a:t>
            </a:r>
            <a:r>
              <a:rPr kumimoji="0" lang="en-KE" altLang="en-KE" sz="2000" b="1" i="0" u="none" strike="noStrike" cap="none" normalizeH="0" baseline="0" dirty="0">
                <a:ln>
                  <a:noFill/>
                </a:ln>
                <a:solidFill>
                  <a:schemeClr val="tx1"/>
                </a:solidFill>
                <a:effectLst/>
                <a:latin typeface="Arial" panose="020B0604020202020204" pitchFamily="34" charset="0"/>
              </a:rPr>
              <a:t>Firewall Rules</a:t>
            </a:r>
            <a:r>
              <a:rPr kumimoji="0" lang="en-KE" altLang="en-KE" sz="2000" b="0" i="0" u="none" strike="noStrike" cap="none" normalizeH="0" baseline="0" dirty="0">
                <a:ln>
                  <a:noFill/>
                </a:ln>
                <a:solidFill>
                  <a:schemeClr val="tx1"/>
                </a:solidFill>
                <a:effectLst/>
                <a:latin typeface="Arial" panose="020B0604020202020204" pitchFamily="34" charset="0"/>
              </a:rPr>
              <a:t>, and </a:t>
            </a:r>
            <a:r>
              <a:rPr kumimoji="0" lang="en-KE" altLang="en-KE" sz="2000" b="1" i="0" u="none" strike="noStrike" cap="none" normalizeH="0" baseline="0" dirty="0">
                <a:ln>
                  <a:noFill/>
                </a:ln>
                <a:solidFill>
                  <a:schemeClr val="tx1"/>
                </a:solidFill>
                <a:effectLst/>
                <a:latin typeface="Arial" panose="020B0604020202020204" pitchFamily="34" charset="0"/>
              </a:rPr>
              <a:t>VPNs</a:t>
            </a:r>
            <a:r>
              <a:rPr kumimoji="0" lang="en-KE" altLang="en-KE" sz="2000" b="0" i="0" u="none" strike="noStrike" cap="none" normalizeH="0" baseline="0" dirty="0">
                <a:ln>
                  <a:noFill/>
                </a:ln>
                <a:solidFill>
                  <a:schemeClr val="tx1"/>
                </a:solidFill>
                <a:effectLst/>
                <a:latin typeface="Arial" panose="020B0604020202020204" pitchFamily="34" charset="0"/>
              </a:rPr>
              <a: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0EA9062-3FFF-D079-C67A-6F7055BAF7E4}"/>
            </a:ext>
          </a:extLst>
        </p:cNvPr>
        <p:cNvGrpSpPr/>
        <p:nvPr/>
      </p:nvGrpSpPr>
      <p:grpSpPr>
        <a:xfrm>
          <a:off x="0" y="0"/>
          <a:ext cx="0" cy="0"/>
          <a:chOff x="0" y="0"/>
          <a:chExt cx="0" cy="0"/>
        </a:xfrm>
      </p:grpSpPr>
      <p:pic>
        <p:nvPicPr>
          <p:cNvPr id="114" name="Picture 24_0" descr="KENET-Watermark.png">
            <a:extLst>
              <a:ext uri="{FF2B5EF4-FFF2-40B4-BE49-F238E27FC236}">
                <a16:creationId xmlns:a16="http://schemas.microsoft.com/office/drawing/2014/main" id="{2575358C-D473-74A4-FE97-2F68CE8431DE}"/>
              </a:ext>
            </a:extLst>
          </p:cNvPr>
          <p:cNvPicPr/>
          <p:nvPr/>
        </p:nvPicPr>
        <p:blipFill>
          <a:blip r:embed="rId3"/>
          <a:stretch/>
        </p:blipFill>
        <p:spPr>
          <a:xfrm>
            <a:off x="1285920" y="709560"/>
            <a:ext cx="5457600" cy="5438520"/>
          </a:xfrm>
          <a:prstGeom prst="rect">
            <a:avLst/>
          </a:prstGeom>
          <a:ln>
            <a:noFill/>
          </a:ln>
        </p:spPr>
      </p:pic>
      <p:sp>
        <p:nvSpPr>
          <p:cNvPr id="115" name="CustomShape 1">
            <a:extLst>
              <a:ext uri="{FF2B5EF4-FFF2-40B4-BE49-F238E27FC236}">
                <a16:creationId xmlns:a16="http://schemas.microsoft.com/office/drawing/2014/main" id="{1DA4B808-7041-C5E6-FFAE-4408611BB1A6}"/>
              </a:ext>
            </a:extLst>
          </p:cNvPr>
          <p:cNvSpPr/>
          <p:nvPr/>
        </p:nvSpPr>
        <p:spPr>
          <a:xfrm>
            <a:off x="-15840" y="6217920"/>
            <a:ext cx="9143640" cy="711000"/>
          </a:xfrm>
          <a:custGeom>
            <a:avLst/>
            <a:gdLst/>
            <a:ahLst/>
            <a:cxnLst/>
            <a:rect l="l" t="t" r="r" b="b"/>
            <a:pathLst>
              <a:path w="12555" h="705">
                <a:moveTo>
                  <a:pt x="12555" y="675"/>
                </a:moveTo>
                <a:lnTo>
                  <a:pt x="0" y="705"/>
                </a:lnTo>
                <a:lnTo>
                  <a:pt x="15" y="345"/>
                </a:lnTo>
                <a:lnTo>
                  <a:pt x="6420" y="345"/>
                </a:lnTo>
                <a:lnTo>
                  <a:pt x="6870" y="0"/>
                </a:lnTo>
                <a:lnTo>
                  <a:pt x="12555" y="0"/>
                </a:lnTo>
                <a:lnTo>
                  <a:pt x="12555" y="675"/>
                </a:lnTo>
                <a:close/>
              </a:path>
            </a:pathLst>
          </a:custGeom>
          <a:solidFill>
            <a:srgbClr val="501B73"/>
          </a:solidFill>
          <a:ln w="9360">
            <a:noFill/>
          </a:ln>
        </p:spPr>
        <p:style>
          <a:lnRef idx="0">
            <a:scrgbClr r="0" g="0" b="0"/>
          </a:lnRef>
          <a:fillRef idx="0">
            <a:scrgbClr r="0" g="0" b="0"/>
          </a:fillRef>
          <a:effectRef idx="0">
            <a:scrgbClr r="0" g="0" b="0"/>
          </a:effectRef>
          <a:fontRef idx="minor"/>
        </p:style>
      </p:sp>
      <p:sp>
        <p:nvSpPr>
          <p:cNvPr id="116" name="CustomShape 2">
            <a:extLst>
              <a:ext uri="{FF2B5EF4-FFF2-40B4-BE49-F238E27FC236}">
                <a16:creationId xmlns:a16="http://schemas.microsoft.com/office/drawing/2014/main" id="{8AC8869D-F6B5-24F4-F8D9-D3D8A6610C28}"/>
              </a:ext>
            </a:extLst>
          </p:cNvPr>
          <p:cNvSpPr/>
          <p:nvPr/>
        </p:nvSpPr>
        <p:spPr>
          <a:xfrm>
            <a:off x="2725358" y="6573420"/>
            <a:ext cx="6126480" cy="371160"/>
          </a:xfrm>
          <a:prstGeom prst="rect">
            <a:avLst/>
          </a:prstGeom>
          <a:noFill/>
          <a:ln w="9360">
            <a:noFill/>
          </a:ln>
        </p:spPr>
        <p:style>
          <a:lnRef idx="0">
            <a:scrgbClr r="0" g="0" b="0"/>
          </a:lnRef>
          <a:fillRef idx="0">
            <a:scrgbClr r="0" g="0" b="0"/>
          </a:fillRef>
          <a:effectRef idx="0">
            <a:scrgbClr r="0" g="0" b="0"/>
          </a:effectRef>
          <a:fontRef idx="minor"/>
        </p:style>
        <p:txBody>
          <a:bodyPr>
            <a:noAutofit/>
          </a:bodyPr>
          <a:lstStyle/>
          <a:p>
            <a:pPr>
              <a:lnSpc>
                <a:spcPct val="100000"/>
              </a:lnSpc>
              <a:spcAft>
                <a:spcPts val="1001"/>
              </a:spcAft>
              <a:tabLst>
                <a:tab pos="0" algn="l"/>
              </a:tabLst>
            </a:pPr>
            <a:r>
              <a:rPr lang="en-GB" sz="1600" b="1" i="1" spc="-1" dirty="0">
                <a:solidFill>
                  <a:srgbClr val="FFFFFF"/>
                </a:solidFill>
                <a:latin typeface="Calibri"/>
              </a:rPr>
              <a:t>Image Source: Huawei Technologies Co., LTD</a:t>
            </a:r>
            <a:endParaRPr lang="en-US" sz="1600" spc="-1" dirty="0"/>
          </a:p>
        </p:txBody>
      </p:sp>
      <p:pic>
        <p:nvPicPr>
          <p:cNvPr id="117" name="Picture 4_0" descr="J:\Business\KENET\Kenet-logo.png">
            <a:extLst>
              <a:ext uri="{FF2B5EF4-FFF2-40B4-BE49-F238E27FC236}">
                <a16:creationId xmlns:a16="http://schemas.microsoft.com/office/drawing/2014/main" id="{9DC09441-A475-DCDB-C1B1-9F65C3116F3F}"/>
              </a:ext>
            </a:extLst>
          </p:cNvPr>
          <p:cNvPicPr/>
          <p:nvPr/>
        </p:nvPicPr>
        <p:blipFill>
          <a:blip r:embed="rId4"/>
          <a:stretch/>
        </p:blipFill>
        <p:spPr>
          <a:xfrm>
            <a:off x="7092360" y="71280"/>
            <a:ext cx="1908720" cy="642600"/>
          </a:xfrm>
          <a:prstGeom prst="rect">
            <a:avLst/>
          </a:prstGeom>
          <a:ln>
            <a:noFill/>
          </a:ln>
        </p:spPr>
      </p:pic>
      <p:sp>
        <p:nvSpPr>
          <p:cNvPr id="118" name="TextShape 3">
            <a:extLst>
              <a:ext uri="{FF2B5EF4-FFF2-40B4-BE49-F238E27FC236}">
                <a16:creationId xmlns:a16="http://schemas.microsoft.com/office/drawing/2014/main" id="{D2B8FE03-0CEB-119F-9467-A07E0290D8B3}"/>
              </a:ext>
            </a:extLst>
          </p:cNvPr>
          <p:cNvSpPr txBox="1"/>
          <p:nvPr/>
        </p:nvSpPr>
        <p:spPr>
          <a:xfrm>
            <a:off x="1371600" y="3886200"/>
            <a:ext cx="6400440" cy="1752120"/>
          </a:xfrm>
          <a:prstGeom prst="rect">
            <a:avLst/>
          </a:prstGeom>
          <a:noFill/>
          <a:ln>
            <a:noFill/>
          </a:ln>
        </p:spPr>
        <p:txBody>
          <a:bodyPr>
            <a:noAutofit/>
          </a:bodyPr>
          <a:lstStyle/>
          <a:p>
            <a:pPr algn="ctr"/>
            <a:endParaRPr lang="en-US" sz="3200" b="0" strike="noStrike" spc="-1">
              <a:latin typeface="Arial"/>
            </a:endParaRPr>
          </a:p>
        </p:txBody>
      </p:sp>
      <p:sp>
        <p:nvSpPr>
          <p:cNvPr id="2" name="Title 1">
            <a:extLst>
              <a:ext uri="{FF2B5EF4-FFF2-40B4-BE49-F238E27FC236}">
                <a16:creationId xmlns:a16="http://schemas.microsoft.com/office/drawing/2014/main" id="{BABDF373-DD79-92FC-FF53-E4BDC6B1A497}"/>
              </a:ext>
            </a:extLst>
          </p:cNvPr>
          <p:cNvSpPr>
            <a:spLocks noGrp="1"/>
          </p:cNvSpPr>
          <p:nvPr>
            <p:ph type="title"/>
          </p:nvPr>
        </p:nvSpPr>
        <p:spPr/>
        <p:txBody>
          <a:bodyPr/>
          <a:lstStyle/>
          <a:p>
            <a:r>
              <a:rPr lang="en-US" dirty="0"/>
              <a:t>What is a Router?</a:t>
            </a:r>
            <a:endParaRPr lang="en-KE" dirty="0"/>
          </a:p>
        </p:txBody>
      </p:sp>
      <p:sp>
        <p:nvSpPr>
          <p:cNvPr id="4" name="Text Placeholder 3">
            <a:extLst>
              <a:ext uri="{FF2B5EF4-FFF2-40B4-BE49-F238E27FC236}">
                <a16:creationId xmlns:a16="http://schemas.microsoft.com/office/drawing/2014/main" id="{8EB78313-3BC3-4D98-F188-DA6F22CB5FB4}"/>
              </a:ext>
            </a:extLst>
          </p:cNvPr>
          <p:cNvSpPr>
            <a:spLocks noGrp="1"/>
          </p:cNvSpPr>
          <p:nvPr>
            <p:ph type="subTitle"/>
          </p:nvPr>
        </p:nvSpPr>
        <p:spPr>
          <a:xfrm>
            <a:off x="457200" y="734215"/>
            <a:ext cx="8229240" cy="3977280"/>
          </a:xfrm>
        </p:spPr>
        <p:txBody>
          <a:bodyPr/>
          <a:lstStyle/>
          <a:p>
            <a:r>
              <a:rPr lang="en-US" dirty="0"/>
              <a:t>The Network Traffic Cop: A router's primary job is to connect different networks and forward data packets between them.</a:t>
            </a:r>
          </a:p>
          <a:p>
            <a:r>
              <a:rPr lang="en-US" dirty="0"/>
              <a:t>How it works: It inspects the destination IP address of a packet and consults its routing table to determine the best path to send it.</a:t>
            </a:r>
            <a:endParaRPr lang="en-KE" dirty="0"/>
          </a:p>
        </p:txBody>
      </p:sp>
      <p:pic>
        <p:nvPicPr>
          <p:cNvPr id="3" name="Picture 2">
            <a:extLst>
              <a:ext uri="{FF2B5EF4-FFF2-40B4-BE49-F238E27FC236}">
                <a16:creationId xmlns:a16="http://schemas.microsoft.com/office/drawing/2014/main" id="{1B074A11-4BD2-3E96-1891-511CD6D0F49E}"/>
              </a:ext>
            </a:extLst>
          </p:cNvPr>
          <p:cNvPicPr>
            <a:picLocks noChangeAspect="1"/>
          </p:cNvPicPr>
          <p:nvPr/>
        </p:nvPicPr>
        <p:blipFill>
          <a:blip r:embed="rId5"/>
          <a:stretch>
            <a:fillRect/>
          </a:stretch>
        </p:blipFill>
        <p:spPr>
          <a:xfrm>
            <a:off x="2107580" y="4137523"/>
            <a:ext cx="4274100" cy="2000336"/>
          </a:xfrm>
          <a:prstGeom prst="rect">
            <a:avLst/>
          </a:prstGeom>
        </p:spPr>
      </p:pic>
    </p:spTree>
    <p:extLst>
      <p:ext uri="{BB962C8B-B14F-4D97-AF65-F5344CB8AC3E}">
        <p14:creationId xmlns:p14="http://schemas.microsoft.com/office/powerpoint/2010/main" val="91168783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8B2E0D0-C746-6A19-B569-B14731B66428}"/>
            </a:ext>
          </a:extLst>
        </p:cNvPr>
        <p:cNvGrpSpPr/>
        <p:nvPr/>
      </p:nvGrpSpPr>
      <p:grpSpPr>
        <a:xfrm>
          <a:off x="0" y="0"/>
          <a:ext cx="0" cy="0"/>
          <a:chOff x="0" y="0"/>
          <a:chExt cx="0" cy="0"/>
        </a:xfrm>
      </p:grpSpPr>
      <p:pic>
        <p:nvPicPr>
          <p:cNvPr id="114" name="Picture 24_0" descr="KENET-Watermark.png">
            <a:extLst>
              <a:ext uri="{FF2B5EF4-FFF2-40B4-BE49-F238E27FC236}">
                <a16:creationId xmlns:a16="http://schemas.microsoft.com/office/drawing/2014/main" id="{617FEC06-0166-9117-4251-227764BBB505}"/>
              </a:ext>
            </a:extLst>
          </p:cNvPr>
          <p:cNvPicPr/>
          <p:nvPr/>
        </p:nvPicPr>
        <p:blipFill>
          <a:blip r:embed="rId3"/>
          <a:stretch/>
        </p:blipFill>
        <p:spPr>
          <a:xfrm>
            <a:off x="1285920" y="709560"/>
            <a:ext cx="5457600" cy="5438520"/>
          </a:xfrm>
          <a:prstGeom prst="rect">
            <a:avLst/>
          </a:prstGeom>
          <a:ln>
            <a:noFill/>
          </a:ln>
        </p:spPr>
      </p:pic>
      <p:sp>
        <p:nvSpPr>
          <p:cNvPr id="115" name="CustomShape 1">
            <a:extLst>
              <a:ext uri="{FF2B5EF4-FFF2-40B4-BE49-F238E27FC236}">
                <a16:creationId xmlns:a16="http://schemas.microsoft.com/office/drawing/2014/main" id="{69E70DFC-500A-264C-3155-CCF766AA16C0}"/>
              </a:ext>
            </a:extLst>
          </p:cNvPr>
          <p:cNvSpPr/>
          <p:nvPr/>
        </p:nvSpPr>
        <p:spPr>
          <a:xfrm>
            <a:off x="-15840" y="6217920"/>
            <a:ext cx="9143640" cy="711000"/>
          </a:xfrm>
          <a:custGeom>
            <a:avLst/>
            <a:gdLst/>
            <a:ahLst/>
            <a:cxnLst/>
            <a:rect l="l" t="t" r="r" b="b"/>
            <a:pathLst>
              <a:path w="12555" h="705">
                <a:moveTo>
                  <a:pt x="12555" y="675"/>
                </a:moveTo>
                <a:lnTo>
                  <a:pt x="0" y="705"/>
                </a:lnTo>
                <a:lnTo>
                  <a:pt x="15" y="345"/>
                </a:lnTo>
                <a:lnTo>
                  <a:pt x="6420" y="345"/>
                </a:lnTo>
                <a:lnTo>
                  <a:pt x="6870" y="0"/>
                </a:lnTo>
                <a:lnTo>
                  <a:pt x="12555" y="0"/>
                </a:lnTo>
                <a:lnTo>
                  <a:pt x="12555" y="675"/>
                </a:lnTo>
                <a:close/>
              </a:path>
            </a:pathLst>
          </a:custGeom>
          <a:solidFill>
            <a:srgbClr val="501B73"/>
          </a:solidFill>
          <a:ln w="9360">
            <a:noFill/>
          </a:ln>
        </p:spPr>
        <p:style>
          <a:lnRef idx="0">
            <a:scrgbClr r="0" g="0" b="0"/>
          </a:lnRef>
          <a:fillRef idx="0">
            <a:scrgbClr r="0" g="0" b="0"/>
          </a:fillRef>
          <a:effectRef idx="0">
            <a:scrgbClr r="0" g="0" b="0"/>
          </a:effectRef>
          <a:fontRef idx="minor"/>
        </p:style>
      </p:sp>
      <p:sp>
        <p:nvSpPr>
          <p:cNvPr id="116" name="CustomShape 2">
            <a:extLst>
              <a:ext uri="{FF2B5EF4-FFF2-40B4-BE49-F238E27FC236}">
                <a16:creationId xmlns:a16="http://schemas.microsoft.com/office/drawing/2014/main" id="{20CEEAED-47A6-42DC-B3B9-A8A40DB938CB}"/>
              </a:ext>
            </a:extLst>
          </p:cNvPr>
          <p:cNvSpPr/>
          <p:nvPr/>
        </p:nvSpPr>
        <p:spPr>
          <a:xfrm>
            <a:off x="2725358" y="6573420"/>
            <a:ext cx="6126480" cy="371160"/>
          </a:xfrm>
          <a:prstGeom prst="rect">
            <a:avLst/>
          </a:prstGeom>
          <a:noFill/>
          <a:ln w="9360">
            <a:noFill/>
          </a:ln>
        </p:spPr>
        <p:style>
          <a:lnRef idx="0">
            <a:scrgbClr r="0" g="0" b="0"/>
          </a:lnRef>
          <a:fillRef idx="0">
            <a:scrgbClr r="0" g="0" b="0"/>
          </a:fillRef>
          <a:effectRef idx="0">
            <a:scrgbClr r="0" g="0" b="0"/>
          </a:effectRef>
          <a:fontRef idx="minor"/>
        </p:style>
        <p:txBody>
          <a:bodyPr>
            <a:noAutofit/>
          </a:bodyPr>
          <a:lstStyle/>
          <a:p>
            <a:pPr>
              <a:lnSpc>
                <a:spcPct val="100000"/>
              </a:lnSpc>
              <a:spcAft>
                <a:spcPts val="1001"/>
              </a:spcAft>
              <a:tabLst>
                <a:tab pos="0" algn="l"/>
              </a:tabLst>
            </a:pPr>
            <a:r>
              <a:rPr lang="en-GB" sz="1600" b="1" i="1" spc="-1" dirty="0">
                <a:solidFill>
                  <a:srgbClr val="FFFFFF"/>
                </a:solidFill>
                <a:latin typeface="Calibri"/>
              </a:rPr>
              <a:t>Image Source: Huawei Technologies Co., LTD</a:t>
            </a:r>
            <a:endParaRPr lang="en-US" sz="1600" spc="-1" dirty="0"/>
          </a:p>
        </p:txBody>
      </p:sp>
      <p:pic>
        <p:nvPicPr>
          <p:cNvPr id="117" name="Picture 4_0" descr="J:\Business\KENET\Kenet-logo.png">
            <a:extLst>
              <a:ext uri="{FF2B5EF4-FFF2-40B4-BE49-F238E27FC236}">
                <a16:creationId xmlns:a16="http://schemas.microsoft.com/office/drawing/2014/main" id="{CB03159F-01CC-6BE5-CFC3-524354E7001E}"/>
              </a:ext>
            </a:extLst>
          </p:cNvPr>
          <p:cNvPicPr/>
          <p:nvPr/>
        </p:nvPicPr>
        <p:blipFill>
          <a:blip r:embed="rId4"/>
          <a:stretch/>
        </p:blipFill>
        <p:spPr>
          <a:xfrm>
            <a:off x="7092360" y="71280"/>
            <a:ext cx="1908720" cy="642600"/>
          </a:xfrm>
          <a:prstGeom prst="rect">
            <a:avLst/>
          </a:prstGeom>
          <a:ln>
            <a:noFill/>
          </a:ln>
        </p:spPr>
      </p:pic>
      <p:sp>
        <p:nvSpPr>
          <p:cNvPr id="118" name="TextShape 3">
            <a:extLst>
              <a:ext uri="{FF2B5EF4-FFF2-40B4-BE49-F238E27FC236}">
                <a16:creationId xmlns:a16="http://schemas.microsoft.com/office/drawing/2014/main" id="{80A13521-82F4-F404-9F39-FF1BE7B0C856}"/>
              </a:ext>
            </a:extLst>
          </p:cNvPr>
          <p:cNvSpPr txBox="1"/>
          <p:nvPr/>
        </p:nvSpPr>
        <p:spPr>
          <a:xfrm>
            <a:off x="1371600" y="3886200"/>
            <a:ext cx="6400440" cy="1752120"/>
          </a:xfrm>
          <a:prstGeom prst="rect">
            <a:avLst/>
          </a:prstGeom>
          <a:noFill/>
          <a:ln>
            <a:noFill/>
          </a:ln>
        </p:spPr>
        <p:txBody>
          <a:bodyPr>
            <a:noAutofit/>
          </a:bodyPr>
          <a:lstStyle/>
          <a:p>
            <a:pPr algn="ctr"/>
            <a:endParaRPr lang="en-US" sz="3200" b="0" strike="noStrike" spc="-1">
              <a:latin typeface="Arial"/>
            </a:endParaRPr>
          </a:p>
        </p:txBody>
      </p:sp>
      <p:sp>
        <p:nvSpPr>
          <p:cNvPr id="2" name="Title 1">
            <a:extLst>
              <a:ext uri="{FF2B5EF4-FFF2-40B4-BE49-F238E27FC236}">
                <a16:creationId xmlns:a16="http://schemas.microsoft.com/office/drawing/2014/main" id="{F7610FC8-2EFB-9E75-7CA1-A10672EB9CED}"/>
              </a:ext>
            </a:extLst>
          </p:cNvPr>
          <p:cNvSpPr>
            <a:spLocks noGrp="1"/>
          </p:cNvSpPr>
          <p:nvPr>
            <p:ph type="title"/>
          </p:nvPr>
        </p:nvSpPr>
        <p:spPr/>
        <p:txBody>
          <a:bodyPr/>
          <a:lstStyle/>
          <a:p>
            <a:r>
              <a:rPr lang="en-US" dirty="0"/>
              <a:t>IP Routing Table</a:t>
            </a:r>
            <a:endParaRPr lang="en-KE" dirty="0"/>
          </a:p>
        </p:txBody>
      </p:sp>
      <p:sp>
        <p:nvSpPr>
          <p:cNvPr id="4" name="Text Placeholder 3">
            <a:extLst>
              <a:ext uri="{FF2B5EF4-FFF2-40B4-BE49-F238E27FC236}">
                <a16:creationId xmlns:a16="http://schemas.microsoft.com/office/drawing/2014/main" id="{80F757D9-FD6A-B220-FB78-2270570FB619}"/>
              </a:ext>
            </a:extLst>
          </p:cNvPr>
          <p:cNvSpPr>
            <a:spLocks noGrp="1"/>
          </p:cNvSpPr>
          <p:nvPr>
            <p:ph type="body"/>
          </p:nvPr>
        </p:nvSpPr>
        <p:spPr/>
        <p:txBody>
          <a:bodyPr>
            <a:normAutofit/>
          </a:bodyPr>
          <a:lstStyle/>
          <a:p>
            <a:endParaRPr lang="en-KE" dirty="0"/>
          </a:p>
        </p:txBody>
      </p:sp>
      <p:pic>
        <p:nvPicPr>
          <p:cNvPr id="6" name="Picture 5">
            <a:extLst>
              <a:ext uri="{FF2B5EF4-FFF2-40B4-BE49-F238E27FC236}">
                <a16:creationId xmlns:a16="http://schemas.microsoft.com/office/drawing/2014/main" id="{6B22E603-BAF4-B3A2-6D61-7EE467DD640C}"/>
              </a:ext>
            </a:extLst>
          </p:cNvPr>
          <p:cNvPicPr>
            <a:picLocks noChangeAspect="1"/>
          </p:cNvPicPr>
          <p:nvPr/>
        </p:nvPicPr>
        <p:blipFill>
          <a:blip r:embed="rId5"/>
          <a:stretch>
            <a:fillRect/>
          </a:stretch>
        </p:blipFill>
        <p:spPr>
          <a:xfrm>
            <a:off x="457200" y="1224798"/>
            <a:ext cx="7560526" cy="4923282"/>
          </a:xfrm>
          <a:prstGeom prst="rect">
            <a:avLst/>
          </a:prstGeom>
        </p:spPr>
      </p:pic>
    </p:spTree>
    <p:extLst>
      <p:ext uri="{BB962C8B-B14F-4D97-AF65-F5344CB8AC3E}">
        <p14:creationId xmlns:p14="http://schemas.microsoft.com/office/powerpoint/2010/main" val="283893065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A2A6E02-EBD4-5708-5800-A49A535FC03E}"/>
            </a:ext>
          </a:extLst>
        </p:cNvPr>
        <p:cNvGrpSpPr/>
        <p:nvPr/>
      </p:nvGrpSpPr>
      <p:grpSpPr>
        <a:xfrm>
          <a:off x="0" y="0"/>
          <a:ext cx="0" cy="0"/>
          <a:chOff x="0" y="0"/>
          <a:chExt cx="0" cy="0"/>
        </a:xfrm>
      </p:grpSpPr>
      <p:pic>
        <p:nvPicPr>
          <p:cNvPr id="114" name="Picture 24_0" descr="KENET-Watermark.png">
            <a:extLst>
              <a:ext uri="{FF2B5EF4-FFF2-40B4-BE49-F238E27FC236}">
                <a16:creationId xmlns:a16="http://schemas.microsoft.com/office/drawing/2014/main" id="{552444FC-3765-F191-8D3B-7E3BD8D62EA5}"/>
              </a:ext>
            </a:extLst>
          </p:cNvPr>
          <p:cNvPicPr/>
          <p:nvPr/>
        </p:nvPicPr>
        <p:blipFill>
          <a:blip r:embed="rId3"/>
          <a:stretch/>
        </p:blipFill>
        <p:spPr>
          <a:xfrm>
            <a:off x="1285920" y="709560"/>
            <a:ext cx="5457600" cy="5438520"/>
          </a:xfrm>
          <a:prstGeom prst="rect">
            <a:avLst/>
          </a:prstGeom>
          <a:ln>
            <a:noFill/>
          </a:ln>
        </p:spPr>
      </p:pic>
      <p:sp>
        <p:nvSpPr>
          <p:cNvPr id="115" name="CustomShape 1">
            <a:extLst>
              <a:ext uri="{FF2B5EF4-FFF2-40B4-BE49-F238E27FC236}">
                <a16:creationId xmlns:a16="http://schemas.microsoft.com/office/drawing/2014/main" id="{D3C6AA49-65A6-F324-1493-A5482C9875CC}"/>
              </a:ext>
            </a:extLst>
          </p:cNvPr>
          <p:cNvSpPr/>
          <p:nvPr/>
        </p:nvSpPr>
        <p:spPr>
          <a:xfrm>
            <a:off x="-15840" y="6217920"/>
            <a:ext cx="9143640" cy="711000"/>
          </a:xfrm>
          <a:custGeom>
            <a:avLst/>
            <a:gdLst/>
            <a:ahLst/>
            <a:cxnLst/>
            <a:rect l="l" t="t" r="r" b="b"/>
            <a:pathLst>
              <a:path w="12555" h="705">
                <a:moveTo>
                  <a:pt x="12555" y="675"/>
                </a:moveTo>
                <a:lnTo>
                  <a:pt x="0" y="705"/>
                </a:lnTo>
                <a:lnTo>
                  <a:pt x="15" y="345"/>
                </a:lnTo>
                <a:lnTo>
                  <a:pt x="6420" y="345"/>
                </a:lnTo>
                <a:lnTo>
                  <a:pt x="6870" y="0"/>
                </a:lnTo>
                <a:lnTo>
                  <a:pt x="12555" y="0"/>
                </a:lnTo>
                <a:lnTo>
                  <a:pt x="12555" y="675"/>
                </a:lnTo>
                <a:close/>
              </a:path>
            </a:pathLst>
          </a:custGeom>
          <a:solidFill>
            <a:srgbClr val="501B73"/>
          </a:solidFill>
          <a:ln w="9360">
            <a:noFill/>
          </a:ln>
        </p:spPr>
        <p:style>
          <a:lnRef idx="0">
            <a:scrgbClr r="0" g="0" b="0"/>
          </a:lnRef>
          <a:fillRef idx="0">
            <a:scrgbClr r="0" g="0" b="0"/>
          </a:fillRef>
          <a:effectRef idx="0">
            <a:scrgbClr r="0" g="0" b="0"/>
          </a:effectRef>
          <a:fontRef idx="minor"/>
        </p:style>
      </p:sp>
      <p:sp>
        <p:nvSpPr>
          <p:cNvPr id="116" name="CustomShape 2">
            <a:extLst>
              <a:ext uri="{FF2B5EF4-FFF2-40B4-BE49-F238E27FC236}">
                <a16:creationId xmlns:a16="http://schemas.microsoft.com/office/drawing/2014/main" id="{75CFE0A5-48D9-83E2-85BC-587753A6D3BD}"/>
              </a:ext>
            </a:extLst>
          </p:cNvPr>
          <p:cNvSpPr/>
          <p:nvPr/>
        </p:nvSpPr>
        <p:spPr>
          <a:xfrm>
            <a:off x="2725358" y="6573420"/>
            <a:ext cx="6126480" cy="371160"/>
          </a:xfrm>
          <a:prstGeom prst="rect">
            <a:avLst/>
          </a:prstGeom>
          <a:noFill/>
          <a:ln w="9360">
            <a:noFill/>
          </a:ln>
        </p:spPr>
        <p:style>
          <a:lnRef idx="0">
            <a:scrgbClr r="0" g="0" b="0"/>
          </a:lnRef>
          <a:fillRef idx="0">
            <a:scrgbClr r="0" g="0" b="0"/>
          </a:fillRef>
          <a:effectRef idx="0">
            <a:scrgbClr r="0" g="0" b="0"/>
          </a:effectRef>
          <a:fontRef idx="minor"/>
        </p:style>
        <p:txBody>
          <a:bodyPr>
            <a:noAutofit/>
          </a:bodyPr>
          <a:lstStyle/>
          <a:p>
            <a:pPr>
              <a:lnSpc>
                <a:spcPct val="100000"/>
              </a:lnSpc>
              <a:spcAft>
                <a:spcPts val="1001"/>
              </a:spcAft>
              <a:tabLst>
                <a:tab pos="0" algn="l"/>
              </a:tabLst>
            </a:pPr>
            <a:r>
              <a:rPr lang="en-GB" sz="1600" b="1" i="1" spc="-1" dirty="0">
                <a:solidFill>
                  <a:srgbClr val="FFFFFF"/>
                </a:solidFill>
                <a:latin typeface="Calibri"/>
              </a:rPr>
              <a:t>Image Source: Huawei Technologies Co., LTD</a:t>
            </a:r>
            <a:endParaRPr lang="en-US" sz="1600" spc="-1" dirty="0"/>
          </a:p>
        </p:txBody>
      </p:sp>
      <p:pic>
        <p:nvPicPr>
          <p:cNvPr id="117" name="Picture 4_0" descr="J:\Business\KENET\Kenet-logo.png">
            <a:extLst>
              <a:ext uri="{FF2B5EF4-FFF2-40B4-BE49-F238E27FC236}">
                <a16:creationId xmlns:a16="http://schemas.microsoft.com/office/drawing/2014/main" id="{973CD92A-939D-DF9E-7898-376D6745EF6C}"/>
              </a:ext>
            </a:extLst>
          </p:cNvPr>
          <p:cNvPicPr/>
          <p:nvPr/>
        </p:nvPicPr>
        <p:blipFill>
          <a:blip r:embed="rId4"/>
          <a:stretch/>
        </p:blipFill>
        <p:spPr>
          <a:xfrm>
            <a:off x="7092360" y="71280"/>
            <a:ext cx="1908720" cy="642600"/>
          </a:xfrm>
          <a:prstGeom prst="rect">
            <a:avLst/>
          </a:prstGeom>
          <a:ln>
            <a:noFill/>
          </a:ln>
        </p:spPr>
      </p:pic>
      <p:sp>
        <p:nvSpPr>
          <p:cNvPr id="118" name="TextShape 3">
            <a:extLst>
              <a:ext uri="{FF2B5EF4-FFF2-40B4-BE49-F238E27FC236}">
                <a16:creationId xmlns:a16="http://schemas.microsoft.com/office/drawing/2014/main" id="{857380D6-BDC3-C8BD-0E6C-787A4CF45258}"/>
              </a:ext>
            </a:extLst>
          </p:cNvPr>
          <p:cNvSpPr txBox="1"/>
          <p:nvPr/>
        </p:nvSpPr>
        <p:spPr>
          <a:xfrm>
            <a:off x="1371600" y="3886200"/>
            <a:ext cx="6400440" cy="1752120"/>
          </a:xfrm>
          <a:prstGeom prst="rect">
            <a:avLst/>
          </a:prstGeom>
          <a:noFill/>
          <a:ln>
            <a:noFill/>
          </a:ln>
        </p:spPr>
        <p:txBody>
          <a:bodyPr>
            <a:noAutofit/>
          </a:bodyPr>
          <a:lstStyle/>
          <a:p>
            <a:pPr algn="ctr"/>
            <a:endParaRPr lang="en-US" sz="3200" b="0" strike="noStrike" spc="-1">
              <a:latin typeface="Arial"/>
            </a:endParaRPr>
          </a:p>
        </p:txBody>
      </p:sp>
      <p:sp>
        <p:nvSpPr>
          <p:cNvPr id="2" name="Title 1">
            <a:extLst>
              <a:ext uri="{FF2B5EF4-FFF2-40B4-BE49-F238E27FC236}">
                <a16:creationId xmlns:a16="http://schemas.microsoft.com/office/drawing/2014/main" id="{4939C240-D6A8-2CA5-CC01-BCDD63F9C214}"/>
              </a:ext>
            </a:extLst>
          </p:cNvPr>
          <p:cNvSpPr>
            <a:spLocks noGrp="1"/>
          </p:cNvSpPr>
          <p:nvPr>
            <p:ph type="title"/>
          </p:nvPr>
        </p:nvSpPr>
        <p:spPr/>
        <p:txBody>
          <a:bodyPr/>
          <a:lstStyle/>
          <a:p>
            <a:r>
              <a:rPr lang="en-US" dirty="0"/>
              <a:t>Types of Routes</a:t>
            </a:r>
            <a:endParaRPr lang="en-KE" dirty="0"/>
          </a:p>
        </p:txBody>
      </p:sp>
      <p:pic>
        <p:nvPicPr>
          <p:cNvPr id="7" name="Picture 6">
            <a:extLst>
              <a:ext uri="{FF2B5EF4-FFF2-40B4-BE49-F238E27FC236}">
                <a16:creationId xmlns:a16="http://schemas.microsoft.com/office/drawing/2014/main" id="{3D58173D-31CB-036F-B4CD-3232E0F1818A}"/>
              </a:ext>
            </a:extLst>
          </p:cNvPr>
          <p:cNvPicPr>
            <a:picLocks noChangeAspect="1"/>
          </p:cNvPicPr>
          <p:nvPr/>
        </p:nvPicPr>
        <p:blipFill>
          <a:blip r:embed="rId5"/>
          <a:stretch>
            <a:fillRect/>
          </a:stretch>
        </p:blipFill>
        <p:spPr>
          <a:xfrm>
            <a:off x="11151" y="1669389"/>
            <a:ext cx="9144000" cy="3519221"/>
          </a:xfrm>
          <a:prstGeom prst="rect">
            <a:avLst/>
          </a:prstGeom>
        </p:spPr>
      </p:pic>
    </p:spTree>
    <p:extLst>
      <p:ext uri="{BB962C8B-B14F-4D97-AF65-F5344CB8AC3E}">
        <p14:creationId xmlns:p14="http://schemas.microsoft.com/office/powerpoint/2010/main" val="258480906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176DFF2-CAE4-F2CB-07C5-625DB0CE9506}"/>
            </a:ext>
          </a:extLst>
        </p:cNvPr>
        <p:cNvGrpSpPr/>
        <p:nvPr/>
      </p:nvGrpSpPr>
      <p:grpSpPr>
        <a:xfrm>
          <a:off x="0" y="0"/>
          <a:ext cx="0" cy="0"/>
          <a:chOff x="0" y="0"/>
          <a:chExt cx="0" cy="0"/>
        </a:xfrm>
      </p:grpSpPr>
      <p:pic>
        <p:nvPicPr>
          <p:cNvPr id="114" name="Picture 24_0" descr="KENET-Watermark.png">
            <a:extLst>
              <a:ext uri="{FF2B5EF4-FFF2-40B4-BE49-F238E27FC236}">
                <a16:creationId xmlns:a16="http://schemas.microsoft.com/office/drawing/2014/main" id="{78CBB159-9DF5-356D-C40F-538C96C69F05}"/>
              </a:ext>
            </a:extLst>
          </p:cNvPr>
          <p:cNvPicPr/>
          <p:nvPr/>
        </p:nvPicPr>
        <p:blipFill>
          <a:blip r:embed="rId3"/>
          <a:stretch/>
        </p:blipFill>
        <p:spPr>
          <a:xfrm>
            <a:off x="1285920" y="709560"/>
            <a:ext cx="5457600" cy="5438520"/>
          </a:xfrm>
          <a:prstGeom prst="rect">
            <a:avLst/>
          </a:prstGeom>
          <a:ln>
            <a:noFill/>
          </a:ln>
        </p:spPr>
      </p:pic>
      <p:sp>
        <p:nvSpPr>
          <p:cNvPr id="115" name="CustomShape 1">
            <a:extLst>
              <a:ext uri="{FF2B5EF4-FFF2-40B4-BE49-F238E27FC236}">
                <a16:creationId xmlns:a16="http://schemas.microsoft.com/office/drawing/2014/main" id="{F991259C-598C-3A84-9F65-377B9AA7D0D4}"/>
              </a:ext>
            </a:extLst>
          </p:cNvPr>
          <p:cNvSpPr/>
          <p:nvPr/>
        </p:nvSpPr>
        <p:spPr>
          <a:xfrm>
            <a:off x="-15840" y="6217920"/>
            <a:ext cx="9143640" cy="711000"/>
          </a:xfrm>
          <a:custGeom>
            <a:avLst/>
            <a:gdLst/>
            <a:ahLst/>
            <a:cxnLst/>
            <a:rect l="l" t="t" r="r" b="b"/>
            <a:pathLst>
              <a:path w="12555" h="705">
                <a:moveTo>
                  <a:pt x="12555" y="675"/>
                </a:moveTo>
                <a:lnTo>
                  <a:pt x="0" y="705"/>
                </a:lnTo>
                <a:lnTo>
                  <a:pt x="15" y="345"/>
                </a:lnTo>
                <a:lnTo>
                  <a:pt x="6420" y="345"/>
                </a:lnTo>
                <a:lnTo>
                  <a:pt x="6870" y="0"/>
                </a:lnTo>
                <a:lnTo>
                  <a:pt x="12555" y="0"/>
                </a:lnTo>
                <a:lnTo>
                  <a:pt x="12555" y="675"/>
                </a:lnTo>
                <a:close/>
              </a:path>
            </a:pathLst>
          </a:custGeom>
          <a:solidFill>
            <a:srgbClr val="501B73"/>
          </a:solidFill>
          <a:ln w="9360">
            <a:noFill/>
          </a:ln>
        </p:spPr>
        <p:style>
          <a:lnRef idx="0">
            <a:scrgbClr r="0" g="0" b="0"/>
          </a:lnRef>
          <a:fillRef idx="0">
            <a:scrgbClr r="0" g="0" b="0"/>
          </a:fillRef>
          <a:effectRef idx="0">
            <a:scrgbClr r="0" g="0" b="0"/>
          </a:effectRef>
          <a:fontRef idx="minor"/>
        </p:style>
      </p:sp>
      <p:sp>
        <p:nvSpPr>
          <p:cNvPr id="116" name="CustomShape 2">
            <a:extLst>
              <a:ext uri="{FF2B5EF4-FFF2-40B4-BE49-F238E27FC236}">
                <a16:creationId xmlns:a16="http://schemas.microsoft.com/office/drawing/2014/main" id="{D7BC9071-E33D-EFDB-0CDD-42901EF5486B}"/>
              </a:ext>
            </a:extLst>
          </p:cNvPr>
          <p:cNvSpPr/>
          <p:nvPr/>
        </p:nvSpPr>
        <p:spPr>
          <a:xfrm>
            <a:off x="2725358" y="6573420"/>
            <a:ext cx="6126480" cy="371160"/>
          </a:xfrm>
          <a:prstGeom prst="rect">
            <a:avLst/>
          </a:prstGeom>
          <a:noFill/>
          <a:ln w="9360">
            <a:noFill/>
          </a:ln>
        </p:spPr>
        <p:style>
          <a:lnRef idx="0">
            <a:scrgbClr r="0" g="0" b="0"/>
          </a:lnRef>
          <a:fillRef idx="0">
            <a:scrgbClr r="0" g="0" b="0"/>
          </a:fillRef>
          <a:effectRef idx="0">
            <a:scrgbClr r="0" g="0" b="0"/>
          </a:effectRef>
          <a:fontRef idx="minor"/>
        </p:style>
        <p:txBody>
          <a:bodyPr>
            <a:noAutofit/>
          </a:bodyPr>
          <a:lstStyle/>
          <a:p>
            <a:pPr>
              <a:lnSpc>
                <a:spcPct val="100000"/>
              </a:lnSpc>
              <a:spcAft>
                <a:spcPts val="1001"/>
              </a:spcAft>
              <a:tabLst>
                <a:tab pos="0" algn="l"/>
              </a:tabLst>
            </a:pPr>
            <a:r>
              <a:rPr lang="en-GB" sz="1600" b="1" i="1" spc="-1" dirty="0">
                <a:solidFill>
                  <a:srgbClr val="FFFFFF"/>
                </a:solidFill>
                <a:latin typeface="Calibri"/>
              </a:rPr>
              <a:t>Transforming Learning, Research and Working Environments using ICT</a:t>
            </a:r>
            <a:endParaRPr lang="en-US" sz="1600" spc="-1" dirty="0"/>
          </a:p>
        </p:txBody>
      </p:sp>
      <p:pic>
        <p:nvPicPr>
          <p:cNvPr id="117" name="Picture 4_0" descr="J:\Business\KENET\Kenet-logo.png">
            <a:extLst>
              <a:ext uri="{FF2B5EF4-FFF2-40B4-BE49-F238E27FC236}">
                <a16:creationId xmlns:a16="http://schemas.microsoft.com/office/drawing/2014/main" id="{31410432-B0AE-5079-C4BF-43351B9EF287}"/>
              </a:ext>
            </a:extLst>
          </p:cNvPr>
          <p:cNvPicPr/>
          <p:nvPr/>
        </p:nvPicPr>
        <p:blipFill>
          <a:blip r:embed="rId4"/>
          <a:stretch/>
        </p:blipFill>
        <p:spPr>
          <a:xfrm>
            <a:off x="7092360" y="71280"/>
            <a:ext cx="1908720" cy="642600"/>
          </a:xfrm>
          <a:prstGeom prst="rect">
            <a:avLst/>
          </a:prstGeom>
          <a:ln>
            <a:noFill/>
          </a:ln>
        </p:spPr>
      </p:pic>
      <p:sp>
        <p:nvSpPr>
          <p:cNvPr id="118" name="TextShape 3">
            <a:extLst>
              <a:ext uri="{FF2B5EF4-FFF2-40B4-BE49-F238E27FC236}">
                <a16:creationId xmlns:a16="http://schemas.microsoft.com/office/drawing/2014/main" id="{821E15FF-916E-02F4-FCC8-13580D6D4B1C}"/>
              </a:ext>
            </a:extLst>
          </p:cNvPr>
          <p:cNvSpPr txBox="1"/>
          <p:nvPr/>
        </p:nvSpPr>
        <p:spPr>
          <a:xfrm>
            <a:off x="1371600" y="3886200"/>
            <a:ext cx="6400440" cy="1752120"/>
          </a:xfrm>
          <a:prstGeom prst="rect">
            <a:avLst/>
          </a:prstGeom>
          <a:noFill/>
          <a:ln>
            <a:noFill/>
          </a:ln>
        </p:spPr>
        <p:txBody>
          <a:bodyPr>
            <a:noAutofit/>
          </a:bodyPr>
          <a:lstStyle/>
          <a:p>
            <a:pPr algn="ctr"/>
            <a:endParaRPr lang="en-US" sz="3200" b="0" strike="noStrike" spc="-1">
              <a:latin typeface="Arial"/>
            </a:endParaRPr>
          </a:p>
        </p:txBody>
      </p:sp>
      <p:sp>
        <p:nvSpPr>
          <p:cNvPr id="2" name="Title 1">
            <a:extLst>
              <a:ext uri="{FF2B5EF4-FFF2-40B4-BE49-F238E27FC236}">
                <a16:creationId xmlns:a16="http://schemas.microsoft.com/office/drawing/2014/main" id="{65EA0862-E3A4-3C6F-FC75-D4D6D7705D59}"/>
              </a:ext>
            </a:extLst>
          </p:cNvPr>
          <p:cNvSpPr>
            <a:spLocks noGrp="1"/>
          </p:cNvSpPr>
          <p:nvPr>
            <p:ph type="title"/>
          </p:nvPr>
        </p:nvSpPr>
        <p:spPr/>
        <p:txBody>
          <a:bodyPr/>
          <a:lstStyle/>
          <a:p>
            <a:r>
              <a:rPr lang="en-US" dirty="0"/>
              <a:t>Routing Vulnerabilities </a:t>
            </a:r>
            <a:endParaRPr lang="en-KE" dirty="0"/>
          </a:p>
        </p:txBody>
      </p:sp>
      <p:sp>
        <p:nvSpPr>
          <p:cNvPr id="3" name="Text Placeholder 2">
            <a:extLst>
              <a:ext uri="{FF2B5EF4-FFF2-40B4-BE49-F238E27FC236}">
                <a16:creationId xmlns:a16="http://schemas.microsoft.com/office/drawing/2014/main" id="{AD801B49-3096-EC80-AAE6-983D672629B5}"/>
              </a:ext>
            </a:extLst>
          </p:cNvPr>
          <p:cNvSpPr>
            <a:spLocks noGrp="1"/>
          </p:cNvSpPr>
          <p:nvPr>
            <p:ph type="subTitle"/>
          </p:nvPr>
        </p:nvSpPr>
        <p:spPr/>
        <p:txBody>
          <a:bodyPr lIns="0" tIns="0" rIns="0" bIns="0" anchor="ctr">
            <a:noAutofit/>
          </a:bodyPr>
          <a:lstStyle/>
          <a:p>
            <a:r>
              <a:rPr lang="en-US" sz="2400" b="1" dirty="0"/>
              <a:t>BGP Hijacking</a:t>
            </a:r>
            <a:r>
              <a:rPr lang="en-US" sz="2400" dirty="0"/>
              <a:t>: An attacker can maliciously broadcast false routing information, tricking the internet into sending traffic intended for a legitimate network to the attacker's network instead. This is a severe threat.</a:t>
            </a:r>
          </a:p>
          <a:p>
            <a:r>
              <a:rPr lang="en-US" sz="2400" b="1" dirty="0"/>
              <a:t>Case Study (2008 Pakistan Telecom incident): </a:t>
            </a:r>
            <a:r>
              <a:rPr lang="en-US" sz="2400" dirty="0"/>
              <a:t>A well-known example where a Pakistani ISP tried to block YouTube within its country by announcing a route to the video service. They accidentally leaked this announcement to the wider internet, causing YouTube to be inaccessible globally for over an hour. This illustrates how a misconfigured or malicious routing announcement can have a massive impact.</a:t>
            </a:r>
            <a:endParaRPr lang="en-KE" sz="2400" dirty="0"/>
          </a:p>
          <a:p>
            <a:endParaRPr lang="en-KE" sz="2400" dirty="0"/>
          </a:p>
        </p:txBody>
      </p:sp>
    </p:spTree>
    <p:extLst>
      <p:ext uri="{BB962C8B-B14F-4D97-AF65-F5344CB8AC3E}">
        <p14:creationId xmlns:p14="http://schemas.microsoft.com/office/powerpoint/2010/main" val="250029958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6AFF626-E28E-0A35-6248-FA0EB808689E}"/>
            </a:ext>
          </a:extLst>
        </p:cNvPr>
        <p:cNvGrpSpPr/>
        <p:nvPr/>
      </p:nvGrpSpPr>
      <p:grpSpPr>
        <a:xfrm>
          <a:off x="0" y="0"/>
          <a:ext cx="0" cy="0"/>
          <a:chOff x="0" y="0"/>
          <a:chExt cx="0" cy="0"/>
        </a:xfrm>
      </p:grpSpPr>
      <p:pic>
        <p:nvPicPr>
          <p:cNvPr id="89" name="Picture 24" descr="KENET-Watermark.png">
            <a:extLst>
              <a:ext uri="{FF2B5EF4-FFF2-40B4-BE49-F238E27FC236}">
                <a16:creationId xmlns:a16="http://schemas.microsoft.com/office/drawing/2014/main" id="{E4BCE0C2-B3E7-B9E1-ED7A-BFBF3090B653}"/>
              </a:ext>
            </a:extLst>
          </p:cNvPr>
          <p:cNvPicPr/>
          <p:nvPr/>
        </p:nvPicPr>
        <p:blipFill>
          <a:blip r:embed="rId2"/>
          <a:stretch/>
        </p:blipFill>
        <p:spPr>
          <a:xfrm>
            <a:off x="1190670" y="709740"/>
            <a:ext cx="5457600" cy="5438520"/>
          </a:xfrm>
          <a:prstGeom prst="rect">
            <a:avLst/>
          </a:prstGeom>
          <a:ln>
            <a:noFill/>
          </a:ln>
        </p:spPr>
      </p:pic>
      <p:sp>
        <p:nvSpPr>
          <p:cNvPr id="90" name="CustomShape 1">
            <a:extLst>
              <a:ext uri="{FF2B5EF4-FFF2-40B4-BE49-F238E27FC236}">
                <a16:creationId xmlns:a16="http://schemas.microsoft.com/office/drawing/2014/main" id="{595F8579-C3C2-8C44-F692-27534240C826}"/>
              </a:ext>
            </a:extLst>
          </p:cNvPr>
          <p:cNvSpPr/>
          <p:nvPr/>
        </p:nvSpPr>
        <p:spPr>
          <a:xfrm>
            <a:off x="-15840" y="6217920"/>
            <a:ext cx="9143640" cy="711000"/>
          </a:xfrm>
          <a:custGeom>
            <a:avLst/>
            <a:gdLst/>
            <a:ahLst/>
            <a:cxnLst/>
            <a:rect l="l" t="t" r="r" b="b"/>
            <a:pathLst>
              <a:path w="12555" h="705">
                <a:moveTo>
                  <a:pt x="12555" y="675"/>
                </a:moveTo>
                <a:lnTo>
                  <a:pt x="0" y="705"/>
                </a:lnTo>
                <a:lnTo>
                  <a:pt x="15" y="345"/>
                </a:lnTo>
                <a:lnTo>
                  <a:pt x="6420" y="345"/>
                </a:lnTo>
                <a:lnTo>
                  <a:pt x="6870" y="0"/>
                </a:lnTo>
                <a:lnTo>
                  <a:pt x="12555" y="0"/>
                </a:lnTo>
                <a:lnTo>
                  <a:pt x="12555" y="675"/>
                </a:lnTo>
                <a:close/>
              </a:path>
            </a:pathLst>
          </a:custGeom>
          <a:solidFill>
            <a:srgbClr val="501B73"/>
          </a:solidFill>
          <a:ln w="9360">
            <a:noFill/>
          </a:ln>
        </p:spPr>
        <p:style>
          <a:lnRef idx="0">
            <a:scrgbClr r="0" g="0" b="0"/>
          </a:lnRef>
          <a:fillRef idx="0">
            <a:scrgbClr r="0" g="0" b="0"/>
          </a:fillRef>
          <a:effectRef idx="0">
            <a:scrgbClr r="0" g="0" b="0"/>
          </a:effectRef>
          <a:fontRef idx="minor"/>
        </p:style>
      </p:sp>
      <p:sp>
        <p:nvSpPr>
          <p:cNvPr id="91" name="CustomShape 2">
            <a:extLst>
              <a:ext uri="{FF2B5EF4-FFF2-40B4-BE49-F238E27FC236}">
                <a16:creationId xmlns:a16="http://schemas.microsoft.com/office/drawing/2014/main" id="{710D8325-6507-740D-9AF1-684C4EC4C450}"/>
              </a:ext>
            </a:extLst>
          </p:cNvPr>
          <p:cNvSpPr/>
          <p:nvPr/>
        </p:nvSpPr>
        <p:spPr>
          <a:xfrm>
            <a:off x="2926080" y="6547995"/>
            <a:ext cx="6126480" cy="371160"/>
          </a:xfrm>
          <a:prstGeom prst="rect">
            <a:avLst/>
          </a:prstGeom>
          <a:noFill/>
          <a:ln w="9360">
            <a:noFill/>
          </a:ln>
        </p:spPr>
        <p:style>
          <a:lnRef idx="0">
            <a:scrgbClr r="0" g="0" b="0"/>
          </a:lnRef>
          <a:fillRef idx="0">
            <a:scrgbClr r="0" g="0" b="0"/>
          </a:fillRef>
          <a:effectRef idx="0">
            <a:scrgbClr r="0" g="0" b="0"/>
          </a:effectRef>
          <a:fontRef idx="minor"/>
        </p:style>
        <p:txBody>
          <a:bodyPr>
            <a:noAutofit/>
          </a:bodyPr>
          <a:lstStyle/>
          <a:p>
            <a:pPr>
              <a:lnSpc>
                <a:spcPct val="100000"/>
              </a:lnSpc>
              <a:spcAft>
                <a:spcPts val="1001"/>
              </a:spcAft>
              <a:tabLst>
                <a:tab pos="0" algn="l"/>
              </a:tabLst>
            </a:pPr>
            <a:r>
              <a:rPr lang="en-GB" sz="1600" b="1" i="1" strike="noStrike" spc="-1" dirty="0">
                <a:solidFill>
                  <a:srgbClr val="FFFFFF"/>
                </a:solidFill>
                <a:latin typeface="Calibri"/>
              </a:rPr>
              <a:t>Transforming Learning, Research and Working Environments using ICT</a:t>
            </a:r>
            <a:endParaRPr lang="en-US" sz="1600" b="0" strike="noStrike" spc="-1" dirty="0">
              <a:latin typeface="Arial"/>
            </a:endParaRPr>
          </a:p>
        </p:txBody>
      </p:sp>
      <p:pic>
        <p:nvPicPr>
          <p:cNvPr id="92" name="Picture 4" descr="J:\Business\KENET\Kenet-logo.png">
            <a:extLst>
              <a:ext uri="{FF2B5EF4-FFF2-40B4-BE49-F238E27FC236}">
                <a16:creationId xmlns:a16="http://schemas.microsoft.com/office/drawing/2014/main" id="{57B74BB5-B59B-A6D7-9B15-E8724A2C3863}"/>
              </a:ext>
            </a:extLst>
          </p:cNvPr>
          <p:cNvPicPr/>
          <p:nvPr/>
        </p:nvPicPr>
        <p:blipFill>
          <a:blip r:embed="rId3"/>
          <a:stretch/>
        </p:blipFill>
        <p:spPr>
          <a:xfrm>
            <a:off x="7092360" y="71280"/>
            <a:ext cx="1908720" cy="642600"/>
          </a:xfrm>
          <a:prstGeom prst="rect">
            <a:avLst/>
          </a:prstGeom>
          <a:ln>
            <a:noFill/>
          </a:ln>
        </p:spPr>
      </p:pic>
      <p:sp>
        <p:nvSpPr>
          <p:cNvPr id="93" name="TextShape 3">
            <a:extLst>
              <a:ext uri="{FF2B5EF4-FFF2-40B4-BE49-F238E27FC236}">
                <a16:creationId xmlns:a16="http://schemas.microsoft.com/office/drawing/2014/main" id="{D7E8AD56-1A1F-CC70-4915-798F09DB0158}"/>
              </a:ext>
            </a:extLst>
          </p:cNvPr>
          <p:cNvSpPr txBox="1"/>
          <p:nvPr/>
        </p:nvSpPr>
        <p:spPr>
          <a:xfrm>
            <a:off x="1371600" y="3886200"/>
            <a:ext cx="6400440" cy="1752120"/>
          </a:xfrm>
          <a:prstGeom prst="rect">
            <a:avLst/>
          </a:prstGeom>
          <a:noFill/>
          <a:ln>
            <a:noFill/>
          </a:ln>
        </p:spPr>
        <p:txBody>
          <a:bodyPr>
            <a:noAutofit/>
          </a:bodyPr>
          <a:lstStyle/>
          <a:p>
            <a:pPr algn="ctr"/>
            <a:endParaRPr lang="en-US" sz="3200" b="0" strike="noStrike" spc="-1">
              <a:latin typeface="Arial"/>
            </a:endParaRPr>
          </a:p>
        </p:txBody>
      </p:sp>
      <p:sp>
        <p:nvSpPr>
          <p:cNvPr id="2" name="Title 3">
            <a:extLst>
              <a:ext uri="{FF2B5EF4-FFF2-40B4-BE49-F238E27FC236}">
                <a16:creationId xmlns:a16="http://schemas.microsoft.com/office/drawing/2014/main" id="{04366407-4ACA-3DE2-604D-8BBD97E31B2F}"/>
              </a:ext>
            </a:extLst>
          </p:cNvPr>
          <p:cNvSpPr>
            <a:spLocks noGrp="1"/>
          </p:cNvSpPr>
          <p:nvPr>
            <p:ph type="title"/>
          </p:nvPr>
        </p:nvSpPr>
        <p:spPr>
          <a:xfrm>
            <a:off x="626745" y="1801655"/>
            <a:ext cx="8374335" cy="2852737"/>
          </a:xfrm>
        </p:spPr>
        <p:txBody>
          <a:bodyPr/>
          <a:lstStyle/>
          <a:p>
            <a:r>
              <a:rPr lang="en-US" dirty="0"/>
              <a:t>IPv6 Security: Deployment and Protection</a:t>
            </a:r>
            <a:endParaRPr lang="en-KE" dirty="0"/>
          </a:p>
        </p:txBody>
      </p:sp>
    </p:spTree>
    <p:extLst>
      <p:ext uri="{BB962C8B-B14F-4D97-AF65-F5344CB8AC3E}">
        <p14:creationId xmlns:p14="http://schemas.microsoft.com/office/powerpoint/2010/main" val="305026266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CF62BC5-D255-7634-3054-72B494863D86}"/>
            </a:ext>
          </a:extLst>
        </p:cNvPr>
        <p:cNvGrpSpPr/>
        <p:nvPr/>
      </p:nvGrpSpPr>
      <p:grpSpPr>
        <a:xfrm>
          <a:off x="0" y="0"/>
          <a:ext cx="0" cy="0"/>
          <a:chOff x="0" y="0"/>
          <a:chExt cx="0" cy="0"/>
        </a:xfrm>
      </p:grpSpPr>
      <p:sp>
        <p:nvSpPr>
          <p:cNvPr id="90" name="CustomShape 1">
            <a:extLst>
              <a:ext uri="{FF2B5EF4-FFF2-40B4-BE49-F238E27FC236}">
                <a16:creationId xmlns:a16="http://schemas.microsoft.com/office/drawing/2014/main" id="{3A75D14C-0E31-0C92-FA5E-956DFEAF2341}"/>
              </a:ext>
            </a:extLst>
          </p:cNvPr>
          <p:cNvSpPr/>
          <p:nvPr/>
        </p:nvSpPr>
        <p:spPr>
          <a:xfrm>
            <a:off x="-15840" y="6217920"/>
            <a:ext cx="9143640" cy="711000"/>
          </a:xfrm>
          <a:custGeom>
            <a:avLst/>
            <a:gdLst/>
            <a:ahLst/>
            <a:cxnLst/>
            <a:rect l="l" t="t" r="r" b="b"/>
            <a:pathLst>
              <a:path w="12555" h="705">
                <a:moveTo>
                  <a:pt x="12555" y="675"/>
                </a:moveTo>
                <a:lnTo>
                  <a:pt x="0" y="705"/>
                </a:lnTo>
                <a:lnTo>
                  <a:pt x="15" y="345"/>
                </a:lnTo>
                <a:lnTo>
                  <a:pt x="6420" y="345"/>
                </a:lnTo>
                <a:lnTo>
                  <a:pt x="6870" y="0"/>
                </a:lnTo>
                <a:lnTo>
                  <a:pt x="12555" y="0"/>
                </a:lnTo>
                <a:lnTo>
                  <a:pt x="12555" y="675"/>
                </a:lnTo>
                <a:close/>
              </a:path>
            </a:pathLst>
          </a:custGeom>
          <a:solidFill>
            <a:srgbClr val="501B73"/>
          </a:solidFill>
          <a:ln w="9360">
            <a:noFill/>
          </a:ln>
        </p:spPr>
        <p:style>
          <a:lnRef idx="0">
            <a:scrgbClr r="0" g="0" b="0"/>
          </a:lnRef>
          <a:fillRef idx="0">
            <a:scrgbClr r="0" g="0" b="0"/>
          </a:fillRef>
          <a:effectRef idx="0">
            <a:scrgbClr r="0" g="0" b="0"/>
          </a:effectRef>
          <a:fontRef idx="minor"/>
        </p:style>
      </p:sp>
      <p:sp>
        <p:nvSpPr>
          <p:cNvPr id="91" name="CustomShape 2">
            <a:extLst>
              <a:ext uri="{FF2B5EF4-FFF2-40B4-BE49-F238E27FC236}">
                <a16:creationId xmlns:a16="http://schemas.microsoft.com/office/drawing/2014/main" id="{3A9B3EDD-4D43-7E97-BEE5-433C77CD7475}"/>
              </a:ext>
            </a:extLst>
          </p:cNvPr>
          <p:cNvSpPr/>
          <p:nvPr/>
        </p:nvSpPr>
        <p:spPr>
          <a:xfrm>
            <a:off x="2926080" y="6547995"/>
            <a:ext cx="6126480" cy="371160"/>
          </a:xfrm>
          <a:prstGeom prst="rect">
            <a:avLst/>
          </a:prstGeom>
          <a:noFill/>
          <a:ln w="9360">
            <a:noFill/>
          </a:ln>
        </p:spPr>
        <p:style>
          <a:lnRef idx="0">
            <a:scrgbClr r="0" g="0" b="0"/>
          </a:lnRef>
          <a:fillRef idx="0">
            <a:scrgbClr r="0" g="0" b="0"/>
          </a:fillRef>
          <a:effectRef idx="0">
            <a:scrgbClr r="0" g="0" b="0"/>
          </a:effectRef>
          <a:fontRef idx="minor"/>
        </p:style>
        <p:txBody>
          <a:bodyPr>
            <a:noAutofit/>
          </a:bodyPr>
          <a:lstStyle/>
          <a:p>
            <a:pPr>
              <a:lnSpc>
                <a:spcPct val="100000"/>
              </a:lnSpc>
              <a:spcAft>
                <a:spcPts val="1001"/>
              </a:spcAft>
              <a:tabLst>
                <a:tab pos="0" algn="l"/>
              </a:tabLst>
            </a:pPr>
            <a:r>
              <a:rPr lang="en-GB" sz="1600" b="1" i="1" spc="-1" dirty="0">
                <a:solidFill>
                  <a:srgbClr val="FFFFFF"/>
                </a:solidFill>
                <a:latin typeface="Calibri"/>
              </a:rPr>
              <a:t>Image Source: http://ipcisco.com/lesson/ipv6-address/</a:t>
            </a:r>
            <a:endParaRPr lang="en-US" sz="1600" b="0" strike="noStrike" spc="-1" dirty="0">
              <a:latin typeface="Arial"/>
            </a:endParaRPr>
          </a:p>
        </p:txBody>
      </p:sp>
      <p:pic>
        <p:nvPicPr>
          <p:cNvPr id="92" name="Picture 4" descr="J:\Business\KENET\Kenet-logo.png">
            <a:extLst>
              <a:ext uri="{FF2B5EF4-FFF2-40B4-BE49-F238E27FC236}">
                <a16:creationId xmlns:a16="http://schemas.microsoft.com/office/drawing/2014/main" id="{F94D6364-D100-0BF8-44C6-E7C2A1E5DE6D}"/>
              </a:ext>
            </a:extLst>
          </p:cNvPr>
          <p:cNvPicPr/>
          <p:nvPr/>
        </p:nvPicPr>
        <p:blipFill>
          <a:blip r:embed="rId3"/>
          <a:stretch/>
        </p:blipFill>
        <p:spPr>
          <a:xfrm>
            <a:off x="7092360" y="71280"/>
            <a:ext cx="1908720" cy="642600"/>
          </a:xfrm>
          <a:prstGeom prst="rect">
            <a:avLst/>
          </a:prstGeom>
          <a:ln>
            <a:noFill/>
          </a:ln>
        </p:spPr>
      </p:pic>
      <p:sp>
        <p:nvSpPr>
          <p:cNvPr id="93" name="TextShape 3">
            <a:extLst>
              <a:ext uri="{FF2B5EF4-FFF2-40B4-BE49-F238E27FC236}">
                <a16:creationId xmlns:a16="http://schemas.microsoft.com/office/drawing/2014/main" id="{3B1B2FC5-5A9B-09AE-9E4F-78441F435573}"/>
              </a:ext>
            </a:extLst>
          </p:cNvPr>
          <p:cNvSpPr txBox="1"/>
          <p:nvPr/>
        </p:nvSpPr>
        <p:spPr>
          <a:xfrm>
            <a:off x="1371600" y="3886200"/>
            <a:ext cx="6400440" cy="1752120"/>
          </a:xfrm>
          <a:prstGeom prst="rect">
            <a:avLst/>
          </a:prstGeom>
          <a:noFill/>
          <a:ln>
            <a:noFill/>
          </a:ln>
        </p:spPr>
        <p:txBody>
          <a:bodyPr>
            <a:noAutofit/>
          </a:bodyPr>
          <a:lstStyle/>
          <a:p>
            <a:pPr algn="ctr"/>
            <a:endParaRPr lang="en-US" sz="3200" b="0" strike="noStrike" spc="-1">
              <a:latin typeface="Arial"/>
            </a:endParaRPr>
          </a:p>
        </p:txBody>
      </p:sp>
      <p:sp>
        <p:nvSpPr>
          <p:cNvPr id="5" name="Title 4">
            <a:extLst>
              <a:ext uri="{FF2B5EF4-FFF2-40B4-BE49-F238E27FC236}">
                <a16:creationId xmlns:a16="http://schemas.microsoft.com/office/drawing/2014/main" id="{05225DBE-BD7E-9923-33DF-D075FFC9A630}"/>
              </a:ext>
            </a:extLst>
          </p:cNvPr>
          <p:cNvSpPr>
            <a:spLocks noGrp="1"/>
          </p:cNvSpPr>
          <p:nvPr>
            <p:ph type="title"/>
          </p:nvPr>
        </p:nvSpPr>
        <p:spPr/>
        <p:txBody>
          <a:bodyPr/>
          <a:lstStyle/>
          <a:p>
            <a:r>
              <a:rPr lang="en-US" dirty="0"/>
              <a:t>IPv6 Address</a:t>
            </a:r>
            <a:endParaRPr lang="en-KE" dirty="0"/>
          </a:p>
        </p:txBody>
      </p:sp>
      <p:pic>
        <p:nvPicPr>
          <p:cNvPr id="2052" name="Picture 4" descr="iv6-addressing-ipcisco">
            <a:extLst>
              <a:ext uri="{FF2B5EF4-FFF2-40B4-BE49-F238E27FC236}">
                <a16:creationId xmlns:a16="http://schemas.microsoft.com/office/drawing/2014/main" id="{50F3A53A-F219-28B1-C2AB-D340BB2D7B0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756638" y="1619058"/>
            <a:ext cx="4012422" cy="4012422"/>
          </a:xfrm>
          <a:prstGeom prst="rect">
            <a:avLst/>
          </a:prstGeom>
          <a:noFill/>
          <a:extLst>
            <a:ext uri="{909E8E84-426E-40DD-AFC4-6F175D3DCCD1}">
              <a14:hiddenFill xmlns:a14="http://schemas.microsoft.com/office/drawing/2010/main">
                <a:solidFill>
                  <a:srgbClr val="FFFFFF"/>
                </a:solidFill>
              </a14:hiddenFill>
            </a:ext>
          </a:extLst>
        </p:spPr>
      </p:pic>
      <p:pic>
        <p:nvPicPr>
          <p:cNvPr id="2054" name="Picture 6" descr="ipv6-address-examples-ipcisco">
            <a:extLst>
              <a:ext uri="{FF2B5EF4-FFF2-40B4-BE49-F238E27FC236}">
                <a16:creationId xmlns:a16="http://schemas.microsoft.com/office/drawing/2014/main" id="{3AAC770C-F941-D3CC-65D4-A6B4C2A2F645}"/>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01944" y="1629028"/>
            <a:ext cx="4009292" cy="400929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185099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6FCFFE8-2019-90E5-D8C7-FC9D0A11D196}"/>
            </a:ext>
          </a:extLst>
        </p:cNvPr>
        <p:cNvGrpSpPr/>
        <p:nvPr/>
      </p:nvGrpSpPr>
      <p:grpSpPr>
        <a:xfrm>
          <a:off x="0" y="0"/>
          <a:ext cx="0" cy="0"/>
          <a:chOff x="0" y="0"/>
          <a:chExt cx="0" cy="0"/>
        </a:xfrm>
      </p:grpSpPr>
      <p:sp>
        <p:nvSpPr>
          <p:cNvPr id="90" name="CustomShape 1">
            <a:extLst>
              <a:ext uri="{FF2B5EF4-FFF2-40B4-BE49-F238E27FC236}">
                <a16:creationId xmlns:a16="http://schemas.microsoft.com/office/drawing/2014/main" id="{1CDE695C-7F0A-2D4A-8D9E-2A64D68F7403}"/>
              </a:ext>
            </a:extLst>
          </p:cNvPr>
          <p:cNvSpPr/>
          <p:nvPr/>
        </p:nvSpPr>
        <p:spPr>
          <a:xfrm>
            <a:off x="-15840" y="6217920"/>
            <a:ext cx="9143640" cy="711000"/>
          </a:xfrm>
          <a:custGeom>
            <a:avLst/>
            <a:gdLst/>
            <a:ahLst/>
            <a:cxnLst/>
            <a:rect l="l" t="t" r="r" b="b"/>
            <a:pathLst>
              <a:path w="12555" h="705">
                <a:moveTo>
                  <a:pt x="12555" y="675"/>
                </a:moveTo>
                <a:lnTo>
                  <a:pt x="0" y="705"/>
                </a:lnTo>
                <a:lnTo>
                  <a:pt x="15" y="345"/>
                </a:lnTo>
                <a:lnTo>
                  <a:pt x="6420" y="345"/>
                </a:lnTo>
                <a:lnTo>
                  <a:pt x="6870" y="0"/>
                </a:lnTo>
                <a:lnTo>
                  <a:pt x="12555" y="0"/>
                </a:lnTo>
                <a:lnTo>
                  <a:pt x="12555" y="675"/>
                </a:lnTo>
                <a:close/>
              </a:path>
            </a:pathLst>
          </a:custGeom>
          <a:solidFill>
            <a:srgbClr val="501B73"/>
          </a:solidFill>
          <a:ln w="9360">
            <a:noFill/>
          </a:ln>
        </p:spPr>
        <p:style>
          <a:lnRef idx="0">
            <a:scrgbClr r="0" g="0" b="0"/>
          </a:lnRef>
          <a:fillRef idx="0">
            <a:scrgbClr r="0" g="0" b="0"/>
          </a:fillRef>
          <a:effectRef idx="0">
            <a:scrgbClr r="0" g="0" b="0"/>
          </a:effectRef>
          <a:fontRef idx="minor"/>
        </p:style>
      </p:sp>
      <p:sp>
        <p:nvSpPr>
          <p:cNvPr id="91" name="CustomShape 2">
            <a:extLst>
              <a:ext uri="{FF2B5EF4-FFF2-40B4-BE49-F238E27FC236}">
                <a16:creationId xmlns:a16="http://schemas.microsoft.com/office/drawing/2014/main" id="{74A1AA62-3811-3F82-06C5-86B5E70CB4D9}"/>
              </a:ext>
            </a:extLst>
          </p:cNvPr>
          <p:cNvSpPr/>
          <p:nvPr/>
        </p:nvSpPr>
        <p:spPr>
          <a:xfrm>
            <a:off x="2926080" y="6547995"/>
            <a:ext cx="6126480" cy="371160"/>
          </a:xfrm>
          <a:prstGeom prst="rect">
            <a:avLst/>
          </a:prstGeom>
          <a:noFill/>
          <a:ln w="9360">
            <a:noFill/>
          </a:ln>
        </p:spPr>
        <p:style>
          <a:lnRef idx="0">
            <a:scrgbClr r="0" g="0" b="0"/>
          </a:lnRef>
          <a:fillRef idx="0">
            <a:scrgbClr r="0" g="0" b="0"/>
          </a:fillRef>
          <a:effectRef idx="0">
            <a:scrgbClr r="0" g="0" b="0"/>
          </a:effectRef>
          <a:fontRef idx="minor"/>
        </p:style>
        <p:txBody>
          <a:bodyPr>
            <a:noAutofit/>
          </a:bodyPr>
          <a:lstStyle/>
          <a:p>
            <a:pPr>
              <a:lnSpc>
                <a:spcPct val="100000"/>
              </a:lnSpc>
              <a:spcAft>
                <a:spcPts val="1001"/>
              </a:spcAft>
              <a:tabLst>
                <a:tab pos="0" algn="l"/>
              </a:tabLst>
            </a:pPr>
            <a:r>
              <a:rPr lang="en-GB" sz="1600" b="1" i="1" spc="-1" dirty="0">
                <a:solidFill>
                  <a:srgbClr val="FFFFFF"/>
                </a:solidFill>
                <a:latin typeface="Calibri"/>
              </a:rPr>
              <a:t>Image Source: Huawei Technologies Co., LTD</a:t>
            </a:r>
            <a:endParaRPr lang="en-US" sz="1600" spc="-1" dirty="0"/>
          </a:p>
        </p:txBody>
      </p:sp>
      <p:pic>
        <p:nvPicPr>
          <p:cNvPr id="92" name="Picture 4" descr="J:\Business\KENET\Kenet-logo.png">
            <a:extLst>
              <a:ext uri="{FF2B5EF4-FFF2-40B4-BE49-F238E27FC236}">
                <a16:creationId xmlns:a16="http://schemas.microsoft.com/office/drawing/2014/main" id="{D55B1DD0-21A2-C68E-E8AD-083B62EBD691}"/>
              </a:ext>
            </a:extLst>
          </p:cNvPr>
          <p:cNvPicPr/>
          <p:nvPr/>
        </p:nvPicPr>
        <p:blipFill>
          <a:blip r:embed="rId3"/>
          <a:stretch/>
        </p:blipFill>
        <p:spPr>
          <a:xfrm>
            <a:off x="7092360" y="71280"/>
            <a:ext cx="1908720" cy="642600"/>
          </a:xfrm>
          <a:prstGeom prst="rect">
            <a:avLst/>
          </a:prstGeom>
          <a:ln>
            <a:noFill/>
          </a:ln>
        </p:spPr>
      </p:pic>
      <p:sp>
        <p:nvSpPr>
          <p:cNvPr id="93" name="TextShape 3">
            <a:extLst>
              <a:ext uri="{FF2B5EF4-FFF2-40B4-BE49-F238E27FC236}">
                <a16:creationId xmlns:a16="http://schemas.microsoft.com/office/drawing/2014/main" id="{3420EBFA-1920-011F-5393-5ABFB6701BEF}"/>
              </a:ext>
            </a:extLst>
          </p:cNvPr>
          <p:cNvSpPr txBox="1"/>
          <p:nvPr/>
        </p:nvSpPr>
        <p:spPr>
          <a:xfrm>
            <a:off x="1371600" y="3886200"/>
            <a:ext cx="6400440" cy="1752120"/>
          </a:xfrm>
          <a:prstGeom prst="rect">
            <a:avLst/>
          </a:prstGeom>
          <a:noFill/>
          <a:ln>
            <a:noFill/>
          </a:ln>
        </p:spPr>
        <p:txBody>
          <a:bodyPr>
            <a:noAutofit/>
          </a:bodyPr>
          <a:lstStyle/>
          <a:p>
            <a:pPr algn="ctr"/>
            <a:endParaRPr lang="en-US" sz="3200" b="0" strike="noStrike" spc="-1">
              <a:latin typeface="Arial"/>
            </a:endParaRPr>
          </a:p>
        </p:txBody>
      </p:sp>
      <p:sp>
        <p:nvSpPr>
          <p:cNvPr id="5" name="Title 4">
            <a:extLst>
              <a:ext uri="{FF2B5EF4-FFF2-40B4-BE49-F238E27FC236}">
                <a16:creationId xmlns:a16="http://schemas.microsoft.com/office/drawing/2014/main" id="{5F9BED73-BD33-3B62-FABF-B1E06F4747BA}"/>
              </a:ext>
            </a:extLst>
          </p:cNvPr>
          <p:cNvSpPr>
            <a:spLocks noGrp="1"/>
          </p:cNvSpPr>
          <p:nvPr>
            <p:ph type="title"/>
          </p:nvPr>
        </p:nvSpPr>
        <p:spPr/>
        <p:txBody>
          <a:bodyPr/>
          <a:lstStyle/>
          <a:p>
            <a:r>
              <a:rPr lang="en-US" dirty="0"/>
              <a:t>IPv6 Address Header</a:t>
            </a:r>
            <a:endParaRPr lang="en-KE" dirty="0"/>
          </a:p>
        </p:txBody>
      </p:sp>
      <p:pic>
        <p:nvPicPr>
          <p:cNvPr id="3" name="Picture 2">
            <a:extLst>
              <a:ext uri="{FF2B5EF4-FFF2-40B4-BE49-F238E27FC236}">
                <a16:creationId xmlns:a16="http://schemas.microsoft.com/office/drawing/2014/main" id="{6FC3F49C-6D7C-A32F-CB52-3BC50E1B60FE}"/>
              </a:ext>
            </a:extLst>
          </p:cNvPr>
          <p:cNvPicPr>
            <a:picLocks noChangeAspect="1"/>
          </p:cNvPicPr>
          <p:nvPr/>
        </p:nvPicPr>
        <p:blipFill>
          <a:blip r:embed="rId4"/>
          <a:stretch>
            <a:fillRect/>
          </a:stretch>
        </p:blipFill>
        <p:spPr>
          <a:xfrm>
            <a:off x="-7048" y="1863242"/>
            <a:ext cx="9144000" cy="3466317"/>
          </a:xfrm>
          <a:prstGeom prst="rect">
            <a:avLst/>
          </a:prstGeom>
        </p:spPr>
      </p:pic>
    </p:spTree>
    <p:extLst>
      <p:ext uri="{BB962C8B-B14F-4D97-AF65-F5344CB8AC3E}">
        <p14:creationId xmlns:p14="http://schemas.microsoft.com/office/powerpoint/2010/main" val="296136548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04AA46F-7F72-AEEB-8BA7-8FE3E600E9D7}"/>
            </a:ext>
          </a:extLst>
        </p:cNvPr>
        <p:cNvGrpSpPr/>
        <p:nvPr/>
      </p:nvGrpSpPr>
      <p:grpSpPr>
        <a:xfrm>
          <a:off x="0" y="0"/>
          <a:ext cx="0" cy="0"/>
          <a:chOff x="0" y="0"/>
          <a:chExt cx="0" cy="0"/>
        </a:xfrm>
      </p:grpSpPr>
      <p:sp>
        <p:nvSpPr>
          <p:cNvPr id="90" name="CustomShape 1">
            <a:extLst>
              <a:ext uri="{FF2B5EF4-FFF2-40B4-BE49-F238E27FC236}">
                <a16:creationId xmlns:a16="http://schemas.microsoft.com/office/drawing/2014/main" id="{00CA7CE5-AA4F-CDC0-DA90-259E2E358BB9}"/>
              </a:ext>
            </a:extLst>
          </p:cNvPr>
          <p:cNvSpPr/>
          <p:nvPr/>
        </p:nvSpPr>
        <p:spPr>
          <a:xfrm>
            <a:off x="-15840" y="6217920"/>
            <a:ext cx="9143640" cy="711000"/>
          </a:xfrm>
          <a:custGeom>
            <a:avLst/>
            <a:gdLst/>
            <a:ahLst/>
            <a:cxnLst/>
            <a:rect l="l" t="t" r="r" b="b"/>
            <a:pathLst>
              <a:path w="12555" h="705">
                <a:moveTo>
                  <a:pt x="12555" y="675"/>
                </a:moveTo>
                <a:lnTo>
                  <a:pt x="0" y="705"/>
                </a:lnTo>
                <a:lnTo>
                  <a:pt x="15" y="345"/>
                </a:lnTo>
                <a:lnTo>
                  <a:pt x="6420" y="345"/>
                </a:lnTo>
                <a:lnTo>
                  <a:pt x="6870" y="0"/>
                </a:lnTo>
                <a:lnTo>
                  <a:pt x="12555" y="0"/>
                </a:lnTo>
                <a:lnTo>
                  <a:pt x="12555" y="675"/>
                </a:lnTo>
                <a:close/>
              </a:path>
            </a:pathLst>
          </a:custGeom>
          <a:solidFill>
            <a:srgbClr val="501B73"/>
          </a:solidFill>
          <a:ln w="9360">
            <a:noFill/>
          </a:ln>
        </p:spPr>
        <p:style>
          <a:lnRef idx="0">
            <a:scrgbClr r="0" g="0" b="0"/>
          </a:lnRef>
          <a:fillRef idx="0">
            <a:scrgbClr r="0" g="0" b="0"/>
          </a:fillRef>
          <a:effectRef idx="0">
            <a:scrgbClr r="0" g="0" b="0"/>
          </a:effectRef>
          <a:fontRef idx="minor"/>
        </p:style>
      </p:sp>
      <p:sp>
        <p:nvSpPr>
          <p:cNvPr id="91" name="CustomShape 2">
            <a:extLst>
              <a:ext uri="{FF2B5EF4-FFF2-40B4-BE49-F238E27FC236}">
                <a16:creationId xmlns:a16="http://schemas.microsoft.com/office/drawing/2014/main" id="{E4CF959C-9739-6E03-A663-F22ECFA8EB51}"/>
              </a:ext>
            </a:extLst>
          </p:cNvPr>
          <p:cNvSpPr/>
          <p:nvPr/>
        </p:nvSpPr>
        <p:spPr>
          <a:xfrm>
            <a:off x="2926080" y="6547995"/>
            <a:ext cx="6126480" cy="371160"/>
          </a:xfrm>
          <a:prstGeom prst="rect">
            <a:avLst/>
          </a:prstGeom>
          <a:noFill/>
          <a:ln w="9360">
            <a:noFill/>
          </a:ln>
        </p:spPr>
        <p:style>
          <a:lnRef idx="0">
            <a:scrgbClr r="0" g="0" b="0"/>
          </a:lnRef>
          <a:fillRef idx="0">
            <a:scrgbClr r="0" g="0" b="0"/>
          </a:fillRef>
          <a:effectRef idx="0">
            <a:scrgbClr r="0" g="0" b="0"/>
          </a:effectRef>
          <a:fontRef idx="minor"/>
        </p:style>
        <p:txBody>
          <a:bodyPr>
            <a:noAutofit/>
          </a:bodyPr>
          <a:lstStyle/>
          <a:p>
            <a:pPr>
              <a:lnSpc>
                <a:spcPct val="100000"/>
              </a:lnSpc>
              <a:spcAft>
                <a:spcPts val="1001"/>
              </a:spcAft>
              <a:tabLst>
                <a:tab pos="0" algn="l"/>
              </a:tabLst>
            </a:pPr>
            <a:r>
              <a:rPr lang="en-GB" sz="1600" b="1" i="1" spc="-1" dirty="0">
                <a:solidFill>
                  <a:srgbClr val="FFFFFF"/>
                </a:solidFill>
                <a:latin typeface="Calibri"/>
              </a:rPr>
              <a:t>Image Source: Huawei Technologies Co., LTD</a:t>
            </a:r>
            <a:endParaRPr lang="en-US" sz="1600" spc="-1" dirty="0"/>
          </a:p>
        </p:txBody>
      </p:sp>
      <p:pic>
        <p:nvPicPr>
          <p:cNvPr id="92" name="Picture 4" descr="J:\Business\KENET\Kenet-logo.png">
            <a:extLst>
              <a:ext uri="{FF2B5EF4-FFF2-40B4-BE49-F238E27FC236}">
                <a16:creationId xmlns:a16="http://schemas.microsoft.com/office/drawing/2014/main" id="{44B50FFD-0EAF-A5E6-A27F-128928306696}"/>
              </a:ext>
            </a:extLst>
          </p:cNvPr>
          <p:cNvPicPr/>
          <p:nvPr/>
        </p:nvPicPr>
        <p:blipFill>
          <a:blip r:embed="rId3"/>
          <a:stretch/>
        </p:blipFill>
        <p:spPr>
          <a:xfrm>
            <a:off x="7092360" y="71280"/>
            <a:ext cx="1908720" cy="642600"/>
          </a:xfrm>
          <a:prstGeom prst="rect">
            <a:avLst/>
          </a:prstGeom>
          <a:ln>
            <a:noFill/>
          </a:ln>
        </p:spPr>
      </p:pic>
      <p:sp>
        <p:nvSpPr>
          <p:cNvPr id="93" name="TextShape 3">
            <a:extLst>
              <a:ext uri="{FF2B5EF4-FFF2-40B4-BE49-F238E27FC236}">
                <a16:creationId xmlns:a16="http://schemas.microsoft.com/office/drawing/2014/main" id="{026227C5-0F77-C6C9-2C7C-4BAFF9562290}"/>
              </a:ext>
            </a:extLst>
          </p:cNvPr>
          <p:cNvSpPr txBox="1"/>
          <p:nvPr/>
        </p:nvSpPr>
        <p:spPr>
          <a:xfrm>
            <a:off x="1371600" y="3886200"/>
            <a:ext cx="6400440" cy="1752120"/>
          </a:xfrm>
          <a:prstGeom prst="rect">
            <a:avLst/>
          </a:prstGeom>
          <a:noFill/>
          <a:ln>
            <a:noFill/>
          </a:ln>
        </p:spPr>
        <p:txBody>
          <a:bodyPr>
            <a:noAutofit/>
          </a:bodyPr>
          <a:lstStyle/>
          <a:p>
            <a:pPr algn="ctr"/>
            <a:endParaRPr lang="en-US" sz="3200" b="0" strike="noStrike" spc="-1">
              <a:latin typeface="Arial"/>
            </a:endParaRPr>
          </a:p>
        </p:txBody>
      </p:sp>
      <p:sp>
        <p:nvSpPr>
          <p:cNvPr id="5" name="Title 4">
            <a:extLst>
              <a:ext uri="{FF2B5EF4-FFF2-40B4-BE49-F238E27FC236}">
                <a16:creationId xmlns:a16="http://schemas.microsoft.com/office/drawing/2014/main" id="{C9C09716-DBDD-F4DD-FEA8-BCB0BA4C8561}"/>
              </a:ext>
            </a:extLst>
          </p:cNvPr>
          <p:cNvSpPr>
            <a:spLocks noGrp="1"/>
          </p:cNvSpPr>
          <p:nvPr>
            <p:ph type="title"/>
          </p:nvPr>
        </p:nvSpPr>
        <p:spPr/>
        <p:txBody>
          <a:bodyPr/>
          <a:lstStyle/>
          <a:p>
            <a:r>
              <a:rPr lang="en-US" dirty="0"/>
              <a:t>IPv6 Address Classification</a:t>
            </a:r>
            <a:endParaRPr lang="en-KE" dirty="0"/>
          </a:p>
        </p:txBody>
      </p:sp>
      <p:pic>
        <p:nvPicPr>
          <p:cNvPr id="4" name="Picture 3">
            <a:extLst>
              <a:ext uri="{FF2B5EF4-FFF2-40B4-BE49-F238E27FC236}">
                <a16:creationId xmlns:a16="http://schemas.microsoft.com/office/drawing/2014/main" id="{9AFF6432-873C-0F95-299A-BA00AA7F93B6}"/>
              </a:ext>
            </a:extLst>
          </p:cNvPr>
          <p:cNvPicPr>
            <a:picLocks noChangeAspect="1"/>
          </p:cNvPicPr>
          <p:nvPr/>
        </p:nvPicPr>
        <p:blipFill>
          <a:blip r:embed="rId4"/>
          <a:stretch>
            <a:fillRect/>
          </a:stretch>
        </p:blipFill>
        <p:spPr>
          <a:xfrm>
            <a:off x="-180" y="1911900"/>
            <a:ext cx="9144000" cy="3237822"/>
          </a:xfrm>
          <a:prstGeom prst="rect">
            <a:avLst/>
          </a:prstGeom>
        </p:spPr>
      </p:pic>
    </p:spTree>
    <p:extLst>
      <p:ext uri="{BB962C8B-B14F-4D97-AF65-F5344CB8AC3E}">
        <p14:creationId xmlns:p14="http://schemas.microsoft.com/office/powerpoint/2010/main" val="340591102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3474330-98D6-C020-24CB-3984A27ED0E6}"/>
            </a:ext>
          </a:extLst>
        </p:cNvPr>
        <p:cNvGrpSpPr/>
        <p:nvPr/>
      </p:nvGrpSpPr>
      <p:grpSpPr>
        <a:xfrm>
          <a:off x="0" y="0"/>
          <a:ext cx="0" cy="0"/>
          <a:chOff x="0" y="0"/>
          <a:chExt cx="0" cy="0"/>
        </a:xfrm>
      </p:grpSpPr>
      <p:sp>
        <p:nvSpPr>
          <p:cNvPr id="90" name="CustomShape 1">
            <a:extLst>
              <a:ext uri="{FF2B5EF4-FFF2-40B4-BE49-F238E27FC236}">
                <a16:creationId xmlns:a16="http://schemas.microsoft.com/office/drawing/2014/main" id="{71E863AB-FD43-3F17-8EF2-D853B4F6812C}"/>
              </a:ext>
            </a:extLst>
          </p:cNvPr>
          <p:cNvSpPr/>
          <p:nvPr/>
        </p:nvSpPr>
        <p:spPr>
          <a:xfrm>
            <a:off x="-15840" y="6217920"/>
            <a:ext cx="9143640" cy="711000"/>
          </a:xfrm>
          <a:custGeom>
            <a:avLst/>
            <a:gdLst/>
            <a:ahLst/>
            <a:cxnLst/>
            <a:rect l="l" t="t" r="r" b="b"/>
            <a:pathLst>
              <a:path w="12555" h="705">
                <a:moveTo>
                  <a:pt x="12555" y="675"/>
                </a:moveTo>
                <a:lnTo>
                  <a:pt x="0" y="705"/>
                </a:lnTo>
                <a:lnTo>
                  <a:pt x="15" y="345"/>
                </a:lnTo>
                <a:lnTo>
                  <a:pt x="6420" y="345"/>
                </a:lnTo>
                <a:lnTo>
                  <a:pt x="6870" y="0"/>
                </a:lnTo>
                <a:lnTo>
                  <a:pt x="12555" y="0"/>
                </a:lnTo>
                <a:lnTo>
                  <a:pt x="12555" y="675"/>
                </a:lnTo>
                <a:close/>
              </a:path>
            </a:pathLst>
          </a:custGeom>
          <a:solidFill>
            <a:srgbClr val="501B73"/>
          </a:solidFill>
          <a:ln w="9360">
            <a:noFill/>
          </a:ln>
        </p:spPr>
        <p:style>
          <a:lnRef idx="0">
            <a:scrgbClr r="0" g="0" b="0"/>
          </a:lnRef>
          <a:fillRef idx="0">
            <a:scrgbClr r="0" g="0" b="0"/>
          </a:fillRef>
          <a:effectRef idx="0">
            <a:scrgbClr r="0" g="0" b="0"/>
          </a:effectRef>
          <a:fontRef idx="minor"/>
        </p:style>
      </p:sp>
      <p:sp>
        <p:nvSpPr>
          <p:cNvPr id="91" name="CustomShape 2">
            <a:extLst>
              <a:ext uri="{FF2B5EF4-FFF2-40B4-BE49-F238E27FC236}">
                <a16:creationId xmlns:a16="http://schemas.microsoft.com/office/drawing/2014/main" id="{92832A88-E5A7-D3B9-7493-B3372FF15C00}"/>
              </a:ext>
            </a:extLst>
          </p:cNvPr>
          <p:cNvSpPr/>
          <p:nvPr/>
        </p:nvSpPr>
        <p:spPr>
          <a:xfrm>
            <a:off x="2926080" y="6547995"/>
            <a:ext cx="6126480" cy="371160"/>
          </a:xfrm>
          <a:prstGeom prst="rect">
            <a:avLst/>
          </a:prstGeom>
          <a:noFill/>
          <a:ln w="9360">
            <a:noFill/>
          </a:ln>
        </p:spPr>
        <p:style>
          <a:lnRef idx="0">
            <a:scrgbClr r="0" g="0" b="0"/>
          </a:lnRef>
          <a:fillRef idx="0">
            <a:scrgbClr r="0" g="0" b="0"/>
          </a:fillRef>
          <a:effectRef idx="0">
            <a:scrgbClr r="0" g="0" b="0"/>
          </a:effectRef>
          <a:fontRef idx="minor"/>
        </p:style>
        <p:txBody>
          <a:bodyPr>
            <a:noAutofit/>
          </a:bodyPr>
          <a:lstStyle/>
          <a:p>
            <a:pPr>
              <a:lnSpc>
                <a:spcPct val="100000"/>
              </a:lnSpc>
              <a:spcAft>
                <a:spcPts val="1001"/>
              </a:spcAft>
              <a:tabLst>
                <a:tab pos="0" algn="l"/>
              </a:tabLst>
            </a:pPr>
            <a:r>
              <a:rPr lang="en-GB" sz="1600" b="1" i="1" spc="-1" dirty="0">
                <a:solidFill>
                  <a:srgbClr val="FFFFFF"/>
                </a:solidFill>
                <a:latin typeface="Calibri"/>
              </a:rPr>
              <a:t>Transforming Learning, Research and Working Environments using ICT</a:t>
            </a:r>
            <a:endParaRPr lang="en-US" sz="1600" spc="-1" dirty="0"/>
          </a:p>
        </p:txBody>
      </p:sp>
      <p:pic>
        <p:nvPicPr>
          <p:cNvPr id="92" name="Picture 4" descr="J:\Business\KENET\Kenet-logo.png">
            <a:extLst>
              <a:ext uri="{FF2B5EF4-FFF2-40B4-BE49-F238E27FC236}">
                <a16:creationId xmlns:a16="http://schemas.microsoft.com/office/drawing/2014/main" id="{AFF5EAF3-0A14-44CF-8355-957AABF44E86}"/>
              </a:ext>
            </a:extLst>
          </p:cNvPr>
          <p:cNvPicPr/>
          <p:nvPr/>
        </p:nvPicPr>
        <p:blipFill>
          <a:blip r:embed="rId3"/>
          <a:stretch/>
        </p:blipFill>
        <p:spPr>
          <a:xfrm>
            <a:off x="7092360" y="71280"/>
            <a:ext cx="1908720" cy="642600"/>
          </a:xfrm>
          <a:prstGeom prst="rect">
            <a:avLst/>
          </a:prstGeom>
          <a:ln>
            <a:noFill/>
          </a:ln>
        </p:spPr>
      </p:pic>
      <p:sp>
        <p:nvSpPr>
          <p:cNvPr id="93" name="TextShape 3">
            <a:extLst>
              <a:ext uri="{FF2B5EF4-FFF2-40B4-BE49-F238E27FC236}">
                <a16:creationId xmlns:a16="http://schemas.microsoft.com/office/drawing/2014/main" id="{D386AF96-A1F6-889C-7E32-2B8AB4BC1096}"/>
              </a:ext>
            </a:extLst>
          </p:cNvPr>
          <p:cNvSpPr txBox="1"/>
          <p:nvPr/>
        </p:nvSpPr>
        <p:spPr>
          <a:xfrm>
            <a:off x="1371600" y="3886200"/>
            <a:ext cx="6400440" cy="1752120"/>
          </a:xfrm>
          <a:prstGeom prst="rect">
            <a:avLst/>
          </a:prstGeom>
          <a:noFill/>
          <a:ln>
            <a:noFill/>
          </a:ln>
        </p:spPr>
        <p:txBody>
          <a:bodyPr>
            <a:noAutofit/>
          </a:bodyPr>
          <a:lstStyle/>
          <a:p>
            <a:pPr algn="ctr"/>
            <a:endParaRPr lang="en-US" sz="3200" b="0" strike="noStrike" spc="-1">
              <a:latin typeface="Arial"/>
            </a:endParaRPr>
          </a:p>
        </p:txBody>
      </p:sp>
      <p:sp>
        <p:nvSpPr>
          <p:cNvPr id="5" name="Title 4">
            <a:extLst>
              <a:ext uri="{FF2B5EF4-FFF2-40B4-BE49-F238E27FC236}">
                <a16:creationId xmlns:a16="http://schemas.microsoft.com/office/drawing/2014/main" id="{D3320ABF-5DFB-34AB-A2C5-E50927331D33}"/>
              </a:ext>
            </a:extLst>
          </p:cNvPr>
          <p:cNvSpPr>
            <a:spLocks noGrp="1"/>
          </p:cNvSpPr>
          <p:nvPr>
            <p:ph type="title"/>
          </p:nvPr>
        </p:nvSpPr>
        <p:spPr/>
        <p:txBody>
          <a:bodyPr/>
          <a:lstStyle/>
          <a:p>
            <a:r>
              <a:rPr lang="en-US" dirty="0"/>
              <a:t>IPv6 Security Challenges</a:t>
            </a:r>
            <a:endParaRPr lang="en-KE" dirty="0"/>
          </a:p>
        </p:txBody>
      </p:sp>
      <p:sp>
        <p:nvSpPr>
          <p:cNvPr id="2" name="Text Placeholder 1">
            <a:extLst>
              <a:ext uri="{FF2B5EF4-FFF2-40B4-BE49-F238E27FC236}">
                <a16:creationId xmlns:a16="http://schemas.microsoft.com/office/drawing/2014/main" id="{65E04001-EBD7-541F-CD5C-700F796EFB6E}"/>
              </a:ext>
            </a:extLst>
          </p:cNvPr>
          <p:cNvSpPr>
            <a:spLocks noGrp="1"/>
          </p:cNvSpPr>
          <p:nvPr>
            <p:ph type="subTitle"/>
          </p:nvPr>
        </p:nvSpPr>
        <p:spPr/>
        <p:txBody>
          <a:bodyPr/>
          <a:lstStyle/>
          <a:p>
            <a:r>
              <a:rPr lang="en-US" b="1" dirty="0"/>
              <a:t>NDP Attacks</a:t>
            </a:r>
            <a:r>
              <a:rPr lang="en-US" dirty="0"/>
              <a:t>: Neighbor Discovery Protocol (NDP) is the IPv6 equivalent of ARP. It is vulnerable to attacks like neighbor spoofing, which can be used to redirect traffic.</a:t>
            </a:r>
          </a:p>
          <a:p>
            <a:r>
              <a:rPr lang="en-US" b="1" dirty="0"/>
              <a:t>Large Address Space</a:t>
            </a:r>
            <a:r>
              <a:rPr lang="en-US" dirty="0"/>
              <a:t>: The vastness of IPv6 addresses can be a challenge for scanning and monitoring, but it also makes brute-force attacks difficult.</a:t>
            </a:r>
            <a:endParaRPr lang="en-KE" dirty="0"/>
          </a:p>
          <a:p>
            <a:endParaRPr lang="en-KE" dirty="0"/>
          </a:p>
        </p:txBody>
      </p:sp>
    </p:spTree>
    <p:extLst>
      <p:ext uri="{BB962C8B-B14F-4D97-AF65-F5344CB8AC3E}">
        <p14:creationId xmlns:p14="http://schemas.microsoft.com/office/powerpoint/2010/main" val="289145446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3814198-28F9-632C-F7D4-20FB84570B94}"/>
            </a:ext>
          </a:extLst>
        </p:cNvPr>
        <p:cNvGrpSpPr/>
        <p:nvPr/>
      </p:nvGrpSpPr>
      <p:grpSpPr>
        <a:xfrm>
          <a:off x="0" y="0"/>
          <a:ext cx="0" cy="0"/>
          <a:chOff x="0" y="0"/>
          <a:chExt cx="0" cy="0"/>
        </a:xfrm>
      </p:grpSpPr>
      <p:sp>
        <p:nvSpPr>
          <p:cNvPr id="90" name="CustomShape 1">
            <a:extLst>
              <a:ext uri="{FF2B5EF4-FFF2-40B4-BE49-F238E27FC236}">
                <a16:creationId xmlns:a16="http://schemas.microsoft.com/office/drawing/2014/main" id="{F2324B33-F986-9AD8-DAE1-FF57E5D199E2}"/>
              </a:ext>
            </a:extLst>
          </p:cNvPr>
          <p:cNvSpPr/>
          <p:nvPr/>
        </p:nvSpPr>
        <p:spPr>
          <a:xfrm>
            <a:off x="-15840" y="6217920"/>
            <a:ext cx="9143640" cy="711000"/>
          </a:xfrm>
          <a:custGeom>
            <a:avLst/>
            <a:gdLst/>
            <a:ahLst/>
            <a:cxnLst/>
            <a:rect l="l" t="t" r="r" b="b"/>
            <a:pathLst>
              <a:path w="12555" h="705">
                <a:moveTo>
                  <a:pt x="12555" y="675"/>
                </a:moveTo>
                <a:lnTo>
                  <a:pt x="0" y="705"/>
                </a:lnTo>
                <a:lnTo>
                  <a:pt x="15" y="345"/>
                </a:lnTo>
                <a:lnTo>
                  <a:pt x="6420" y="345"/>
                </a:lnTo>
                <a:lnTo>
                  <a:pt x="6870" y="0"/>
                </a:lnTo>
                <a:lnTo>
                  <a:pt x="12555" y="0"/>
                </a:lnTo>
                <a:lnTo>
                  <a:pt x="12555" y="675"/>
                </a:lnTo>
                <a:close/>
              </a:path>
            </a:pathLst>
          </a:custGeom>
          <a:solidFill>
            <a:srgbClr val="501B73"/>
          </a:solidFill>
          <a:ln w="9360">
            <a:noFill/>
          </a:ln>
        </p:spPr>
        <p:style>
          <a:lnRef idx="0">
            <a:scrgbClr r="0" g="0" b="0"/>
          </a:lnRef>
          <a:fillRef idx="0">
            <a:scrgbClr r="0" g="0" b="0"/>
          </a:fillRef>
          <a:effectRef idx="0">
            <a:scrgbClr r="0" g="0" b="0"/>
          </a:effectRef>
          <a:fontRef idx="minor"/>
        </p:style>
      </p:sp>
      <p:sp>
        <p:nvSpPr>
          <p:cNvPr id="91" name="CustomShape 2">
            <a:extLst>
              <a:ext uri="{FF2B5EF4-FFF2-40B4-BE49-F238E27FC236}">
                <a16:creationId xmlns:a16="http://schemas.microsoft.com/office/drawing/2014/main" id="{CF0EF7BD-D612-BC00-2745-E056322F3C26}"/>
              </a:ext>
            </a:extLst>
          </p:cNvPr>
          <p:cNvSpPr/>
          <p:nvPr/>
        </p:nvSpPr>
        <p:spPr>
          <a:xfrm>
            <a:off x="2926080" y="6547995"/>
            <a:ext cx="6126480" cy="371160"/>
          </a:xfrm>
          <a:prstGeom prst="rect">
            <a:avLst/>
          </a:prstGeom>
          <a:noFill/>
          <a:ln w="9360">
            <a:noFill/>
          </a:ln>
        </p:spPr>
        <p:style>
          <a:lnRef idx="0">
            <a:scrgbClr r="0" g="0" b="0"/>
          </a:lnRef>
          <a:fillRef idx="0">
            <a:scrgbClr r="0" g="0" b="0"/>
          </a:fillRef>
          <a:effectRef idx="0">
            <a:scrgbClr r="0" g="0" b="0"/>
          </a:effectRef>
          <a:fontRef idx="minor"/>
        </p:style>
        <p:txBody>
          <a:bodyPr>
            <a:noAutofit/>
          </a:bodyPr>
          <a:lstStyle/>
          <a:p>
            <a:pPr>
              <a:lnSpc>
                <a:spcPct val="100000"/>
              </a:lnSpc>
              <a:spcAft>
                <a:spcPts val="1001"/>
              </a:spcAft>
              <a:tabLst>
                <a:tab pos="0" algn="l"/>
              </a:tabLst>
            </a:pPr>
            <a:r>
              <a:rPr lang="en-GB" sz="1600" b="1" i="1" spc="-1" dirty="0">
                <a:solidFill>
                  <a:srgbClr val="FFFFFF"/>
                </a:solidFill>
                <a:latin typeface="Calibri"/>
              </a:rPr>
              <a:t>Transforming Learning, Research and Working Environments using ICT</a:t>
            </a:r>
            <a:endParaRPr lang="en-US" sz="1600" spc="-1" dirty="0"/>
          </a:p>
        </p:txBody>
      </p:sp>
      <p:pic>
        <p:nvPicPr>
          <p:cNvPr id="92" name="Picture 4" descr="J:\Business\KENET\Kenet-logo.png">
            <a:extLst>
              <a:ext uri="{FF2B5EF4-FFF2-40B4-BE49-F238E27FC236}">
                <a16:creationId xmlns:a16="http://schemas.microsoft.com/office/drawing/2014/main" id="{E6E566E1-BC91-7B89-BDF1-40502E0039EA}"/>
              </a:ext>
            </a:extLst>
          </p:cNvPr>
          <p:cNvPicPr/>
          <p:nvPr/>
        </p:nvPicPr>
        <p:blipFill>
          <a:blip r:embed="rId3"/>
          <a:stretch/>
        </p:blipFill>
        <p:spPr>
          <a:xfrm>
            <a:off x="7092360" y="71280"/>
            <a:ext cx="1908720" cy="642600"/>
          </a:xfrm>
          <a:prstGeom prst="rect">
            <a:avLst/>
          </a:prstGeom>
          <a:ln>
            <a:noFill/>
          </a:ln>
        </p:spPr>
      </p:pic>
      <p:sp>
        <p:nvSpPr>
          <p:cNvPr id="93" name="TextShape 3">
            <a:extLst>
              <a:ext uri="{FF2B5EF4-FFF2-40B4-BE49-F238E27FC236}">
                <a16:creationId xmlns:a16="http://schemas.microsoft.com/office/drawing/2014/main" id="{CF0EA61E-9D79-2C8F-25E1-A76C2DFDD286}"/>
              </a:ext>
            </a:extLst>
          </p:cNvPr>
          <p:cNvSpPr txBox="1"/>
          <p:nvPr/>
        </p:nvSpPr>
        <p:spPr>
          <a:xfrm>
            <a:off x="1371600" y="3886200"/>
            <a:ext cx="6400440" cy="1752120"/>
          </a:xfrm>
          <a:prstGeom prst="rect">
            <a:avLst/>
          </a:prstGeom>
          <a:noFill/>
          <a:ln>
            <a:noFill/>
          </a:ln>
        </p:spPr>
        <p:txBody>
          <a:bodyPr>
            <a:noAutofit/>
          </a:bodyPr>
          <a:lstStyle/>
          <a:p>
            <a:pPr algn="ctr"/>
            <a:endParaRPr lang="en-US" sz="3200" b="0" strike="noStrike" spc="-1">
              <a:latin typeface="Arial"/>
            </a:endParaRPr>
          </a:p>
        </p:txBody>
      </p:sp>
      <p:sp>
        <p:nvSpPr>
          <p:cNvPr id="5" name="Title 4">
            <a:extLst>
              <a:ext uri="{FF2B5EF4-FFF2-40B4-BE49-F238E27FC236}">
                <a16:creationId xmlns:a16="http://schemas.microsoft.com/office/drawing/2014/main" id="{229BFACD-D601-760C-258D-14A449F6BC75}"/>
              </a:ext>
            </a:extLst>
          </p:cNvPr>
          <p:cNvSpPr>
            <a:spLocks noGrp="1"/>
          </p:cNvSpPr>
          <p:nvPr>
            <p:ph type="title"/>
          </p:nvPr>
        </p:nvSpPr>
        <p:spPr/>
        <p:txBody>
          <a:bodyPr/>
          <a:lstStyle/>
          <a:p>
            <a:r>
              <a:rPr lang="en-US" dirty="0"/>
              <a:t>Transition Mechanisms and their Security Risks</a:t>
            </a:r>
            <a:endParaRPr lang="en-KE" dirty="0"/>
          </a:p>
        </p:txBody>
      </p:sp>
      <p:sp>
        <p:nvSpPr>
          <p:cNvPr id="2" name="Text Placeholder 1">
            <a:extLst>
              <a:ext uri="{FF2B5EF4-FFF2-40B4-BE49-F238E27FC236}">
                <a16:creationId xmlns:a16="http://schemas.microsoft.com/office/drawing/2014/main" id="{12B0EA66-1889-EA0D-1465-4AD7026504DE}"/>
              </a:ext>
            </a:extLst>
          </p:cNvPr>
          <p:cNvSpPr>
            <a:spLocks noGrp="1"/>
          </p:cNvSpPr>
          <p:nvPr>
            <p:ph type="subTitle"/>
          </p:nvPr>
        </p:nvSpPr>
        <p:spPr/>
        <p:txBody>
          <a:bodyPr lIns="0" tIns="0" rIns="0" bIns="0" anchor="ctr">
            <a:noAutofit/>
          </a:bodyPr>
          <a:lstStyle/>
          <a:p>
            <a:r>
              <a:rPr lang="en-US" sz="3200" b="1" dirty="0"/>
              <a:t>Dual-Stacking</a:t>
            </a:r>
            <a:r>
              <a:rPr lang="en-US" sz="3200" dirty="0"/>
              <a:t>: Running both IPv4 and IPv6 on a device. The primary risk is misconfiguration, where an IPv6 service might be left insecurely exposed.</a:t>
            </a:r>
          </a:p>
          <a:p>
            <a:r>
              <a:rPr lang="en-US" sz="3200" b="1" dirty="0"/>
              <a:t>Tunneling</a:t>
            </a:r>
            <a:r>
              <a:rPr lang="en-US" sz="3200" dirty="0"/>
              <a:t>: Encapsulating IPv6 packets inside IPv4 packets to traverse an IPv4 network. This can create "shadow networks" that are difficult to monitor and secure.</a:t>
            </a:r>
            <a:endParaRPr lang="en-KE" sz="3200"/>
          </a:p>
        </p:txBody>
      </p:sp>
    </p:spTree>
    <p:extLst>
      <p:ext uri="{BB962C8B-B14F-4D97-AF65-F5344CB8AC3E}">
        <p14:creationId xmlns:p14="http://schemas.microsoft.com/office/powerpoint/2010/main" val="201873509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3894211-12B8-8EC9-3904-95798201F197}"/>
            </a:ext>
          </a:extLst>
        </p:cNvPr>
        <p:cNvGrpSpPr/>
        <p:nvPr/>
      </p:nvGrpSpPr>
      <p:grpSpPr>
        <a:xfrm>
          <a:off x="0" y="0"/>
          <a:ext cx="0" cy="0"/>
          <a:chOff x="0" y="0"/>
          <a:chExt cx="0" cy="0"/>
        </a:xfrm>
      </p:grpSpPr>
      <p:pic>
        <p:nvPicPr>
          <p:cNvPr id="89" name="Picture 24" descr="KENET-Watermark.png">
            <a:extLst>
              <a:ext uri="{FF2B5EF4-FFF2-40B4-BE49-F238E27FC236}">
                <a16:creationId xmlns:a16="http://schemas.microsoft.com/office/drawing/2014/main" id="{3FA3ABB2-7CA3-ED0A-96FA-1B837F5242B6}"/>
              </a:ext>
            </a:extLst>
          </p:cNvPr>
          <p:cNvPicPr/>
          <p:nvPr/>
        </p:nvPicPr>
        <p:blipFill>
          <a:blip r:embed="rId2"/>
          <a:stretch/>
        </p:blipFill>
        <p:spPr>
          <a:xfrm>
            <a:off x="1190670" y="709740"/>
            <a:ext cx="5457600" cy="5438520"/>
          </a:xfrm>
          <a:prstGeom prst="rect">
            <a:avLst/>
          </a:prstGeom>
          <a:ln>
            <a:noFill/>
          </a:ln>
        </p:spPr>
      </p:pic>
      <p:sp>
        <p:nvSpPr>
          <p:cNvPr id="90" name="CustomShape 1">
            <a:extLst>
              <a:ext uri="{FF2B5EF4-FFF2-40B4-BE49-F238E27FC236}">
                <a16:creationId xmlns:a16="http://schemas.microsoft.com/office/drawing/2014/main" id="{4CA2CA25-6B17-4F7F-A2CF-55764386D38C}"/>
              </a:ext>
            </a:extLst>
          </p:cNvPr>
          <p:cNvSpPr/>
          <p:nvPr/>
        </p:nvSpPr>
        <p:spPr>
          <a:xfrm>
            <a:off x="-15840" y="6217920"/>
            <a:ext cx="9143640" cy="711000"/>
          </a:xfrm>
          <a:custGeom>
            <a:avLst/>
            <a:gdLst/>
            <a:ahLst/>
            <a:cxnLst/>
            <a:rect l="l" t="t" r="r" b="b"/>
            <a:pathLst>
              <a:path w="12555" h="705">
                <a:moveTo>
                  <a:pt x="12555" y="675"/>
                </a:moveTo>
                <a:lnTo>
                  <a:pt x="0" y="705"/>
                </a:lnTo>
                <a:lnTo>
                  <a:pt x="15" y="345"/>
                </a:lnTo>
                <a:lnTo>
                  <a:pt x="6420" y="345"/>
                </a:lnTo>
                <a:lnTo>
                  <a:pt x="6870" y="0"/>
                </a:lnTo>
                <a:lnTo>
                  <a:pt x="12555" y="0"/>
                </a:lnTo>
                <a:lnTo>
                  <a:pt x="12555" y="675"/>
                </a:lnTo>
                <a:close/>
              </a:path>
            </a:pathLst>
          </a:custGeom>
          <a:solidFill>
            <a:srgbClr val="501B73"/>
          </a:solidFill>
          <a:ln w="9360">
            <a:noFill/>
          </a:ln>
        </p:spPr>
        <p:style>
          <a:lnRef idx="0">
            <a:scrgbClr r="0" g="0" b="0"/>
          </a:lnRef>
          <a:fillRef idx="0">
            <a:scrgbClr r="0" g="0" b="0"/>
          </a:fillRef>
          <a:effectRef idx="0">
            <a:scrgbClr r="0" g="0" b="0"/>
          </a:effectRef>
          <a:fontRef idx="minor"/>
        </p:style>
      </p:sp>
      <p:sp>
        <p:nvSpPr>
          <p:cNvPr id="91" name="CustomShape 2">
            <a:extLst>
              <a:ext uri="{FF2B5EF4-FFF2-40B4-BE49-F238E27FC236}">
                <a16:creationId xmlns:a16="http://schemas.microsoft.com/office/drawing/2014/main" id="{2821A8E0-D54A-8F65-92F3-53CEE8B21751}"/>
              </a:ext>
            </a:extLst>
          </p:cNvPr>
          <p:cNvSpPr/>
          <p:nvPr/>
        </p:nvSpPr>
        <p:spPr>
          <a:xfrm>
            <a:off x="2926080" y="6537396"/>
            <a:ext cx="6126480" cy="371160"/>
          </a:xfrm>
          <a:prstGeom prst="rect">
            <a:avLst/>
          </a:prstGeom>
          <a:noFill/>
          <a:ln w="9360">
            <a:noFill/>
          </a:ln>
        </p:spPr>
        <p:style>
          <a:lnRef idx="0">
            <a:scrgbClr r="0" g="0" b="0"/>
          </a:lnRef>
          <a:fillRef idx="0">
            <a:scrgbClr r="0" g="0" b="0"/>
          </a:fillRef>
          <a:effectRef idx="0">
            <a:scrgbClr r="0" g="0" b="0"/>
          </a:effectRef>
          <a:fontRef idx="minor"/>
        </p:style>
        <p:txBody>
          <a:bodyPr>
            <a:noAutofit/>
          </a:bodyPr>
          <a:lstStyle/>
          <a:p>
            <a:pPr>
              <a:lnSpc>
                <a:spcPct val="100000"/>
              </a:lnSpc>
              <a:spcAft>
                <a:spcPts val="1001"/>
              </a:spcAft>
              <a:tabLst>
                <a:tab pos="0" algn="l"/>
              </a:tabLst>
            </a:pPr>
            <a:r>
              <a:rPr lang="en-GB" sz="1600" b="1" i="1" strike="noStrike" spc="-1" dirty="0">
                <a:solidFill>
                  <a:srgbClr val="FFFFFF"/>
                </a:solidFill>
                <a:latin typeface="Calibri"/>
              </a:rPr>
              <a:t>Transforming Learning, Research and Working Environments using ICT</a:t>
            </a:r>
            <a:endParaRPr lang="en-US" sz="1600" b="0" strike="noStrike" spc="-1" dirty="0">
              <a:latin typeface="Arial"/>
            </a:endParaRPr>
          </a:p>
        </p:txBody>
      </p:sp>
      <p:pic>
        <p:nvPicPr>
          <p:cNvPr id="92" name="Picture 4" descr="J:\Business\KENET\Kenet-logo.png">
            <a:extLst>
              <a:ext uri="{FF2B5EF4-FFF2-40B4-BE49-F238E27FC236}">
                <a16:creationId xmlns:a16="http://schemas.microsoft.com/office/drawing/2014/main" id="{EF0CD7A2-9B7B-11D6-FE3E-07087EBBC682}"/>
              </a:ext>
            </a:extLst>
          </p:cNvPr>
          <p:cNvPicPr/>
          <p:nvPr/>
        </p:nvPicPr>
        <p:blipFill>
          <a:blip r:embed="rId3"/>
          <a:stretch/>
        </p:blipFill>
        <p:spPr>
          <a:xfrm>
            <a:off x="7092360" y="71280"/>
            <a:ext cx="1908720" cy="642600"/>
          </a:xfrm>
          <a:prstGeom prst="rect">
            <a:avLst/>
          </a:prstGeom>
          <a:ln>
            <a:noFill/>
          </a:ln>
        </p:spPr>
      </p:pic>
      <p:sp>
        <p:nvSpPr>
          <p:cNvPr id="93" name="TextShape 3">
            <a:extLst>
              <a:ext uri="{FF2B5EF4-FFF2-40B4-BE49-F238E27FC236}">
                <a16:creationId xmlns:a16="http://schemas.microsoft.com/office/drawing/2014/main" id="{237D4141-88CF-2FAB-2E20-2B478E039D30}"/>
              </a:ext>
            </a:extLst>
          </p:cNvPr>
          <p:cNvSpPr txBox="1"/>
          <p:nvPr/>
        </p:nvSpPr>
        <p:spPr>
          <a:xfrm>
            <a:off x="1371600" y="3886200"/>
            <a:ext cx="6400440" cy="1752120"/>
          </a:xfrm>
          <a:prstGeom prst="rect">
            <a:avLst/>
          </a:prstGeom>
          <a:noFill/>
          <a:ln>
            <a:noFill/>
          </a:ln>
        </p:spPr>
        <p:txBody>
          <a:bodyPr>
            <a:noAutofit/>
          </a:bodyPr>
          <a:lstStyle/>
          <a:p>
            <a:pPr algn="ctr"/>
            <a:endParaRPr lang="en-US" sz="3200" b="0" strike="noStrike" spc="-1">
              <a:latin typeface="Arial"/>
            </a:endParaRPr>
          </a:p>
        </p:txBody>
      </p:sp>
      <p:sp>
        <p:nvSpPr>
          <p:cNvPr id="2" name="Title 3">
            <a:extLst>
              <a:ext uri="{FF2B5EF4-FFF2-40B4-BE49-F238E27FC236}">
                <a16:creationId xmlns:a16="http://schemas.microsoft.com/office/drawing/2014/main" id="{C4D68B57-F598-43C7-1C8F-0CB4F51E9AA4}"/>
              </a:ext>
            </a:extLst>
          </p:cNvPr>
          <p:cNvSpPr>
            <a:spLocks noGrp="1"/>
          </p:cNvSpPr>
          <p:nvPr>
            <p:ph type="title"/>
          </p:nvPr>
        </p:nvSpPr>
        <p:spPr>
          <a:xfrm>
            <a:off x="626745" y="1801655"/>
            <a:ext cx="10515600" cy="2852737"/>
          </a:xfrm>
        </p:spPr>
        <p:txBody>
          <a:bodyPr/>
          <a:lstStyle/>
          <a:p>
            <a:r>
              <a:rPr lang="en-US" dirty="0"/>
              <a:t>Fundamentals of IP Addressing</a:t>
            </a:r>
            <a:endParaRPr lang="en-KE" dirty="0"/>
          </a:p>
        </p:txBody>
      </p:sp>
    </p:spTree>
    <p:extLst>
      <p:ext uri="{BB962C8B-B14F-4D97-AF65-F5344CB8AC3E}">
        <p14:creationId xmlns:p14="http://schemas.microsoft.com/office/powerpoint/2010/main" val="146718434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8B6C14E-7C1F-886F-DE7B-E4D0CF1F0485}"/>
            </a:ext>
          </a:extLst>
        </p:cNvPr>
        <p:cNvGrpSpPr/>
        <p:nvPr/>
      </p:nvGrpSpPr>
      <p:grpSpPr>
        <a:xfrm>
          <a:off x="0" y="0"/>
          <a:ext cx="0" cy="0"/>
          <a:chOff x="0" y="0"/>
          <a:chExt cx="0" cy="0"/>
        </a:xfrm>
      </p:grpSpPr>
      <p:pic>
        <p:nvPicPr>
          <p:cNvPr id="89" name="Picture 24" descr="KENET-Watermark.png">
            <a:extLst>
              <a:ext uri="{FF2B5EF4-FFF2-40B4-BE49-F238E27FC236}">
                <a16:creationId xmlns:a16="http://schemas.microsoft.com/office/drawing/2014/main" id="{6BE3A951-FD73-D2FF-BAD3-232D45A985AA}"/>
              </a:ext>
            </a:extLst>
          </p:cNvPr>
          <p:cNvPicPr/>
          <p:nvPr/>
        </p:nvPicPr>
        <p:blipFill>
          <a:blip r:embed="rId2"/>
          <a:stretch/>
        </p:blipFill>
        <p:spPr>
          <a:xfrm>
            <a:off x="1190670" y="709740"/>
            <a:ext cx="5457600" cy="5438520"/>
          </a:xfrm>
          <a:prstGeom prst="rect">
            <a:avLst/>
          </a:prstGeom>
          <a:ln>
            <a:noFill/>
          </a:ln>
        </p:spPr>
      </p:pic>
      <p:sp>
        <p:nvSpPr>
          <p:cNvPr id="90" name="CustomShape 1">
            <a:extLst>
              <a:ext uri="{FF2B5EF4-FFF2-40B4-BE49-F238E27FC236}">
                <a16:creationId xmlns:a16="http://schemas.microsoft.com/office/drawing/2014/main" id="{DB04EF81-E4C5-AD1E-669E-B49910EE31B1}"/>
              </a:ext>
            </a:extLst>
          </p:cNvPr>
          <p:cNvSpPr/>
          <p:nvPr/>
        </p:nvSpPr>
        <p:spPr>
          <a:xfrm>
            <a:off x="-15840" y="6217920"/>
            <a:ext cx="9143640" cy="711000"/>
          </a:xfrm>
          <a:custGeom>
            <a:avLst/>
            <a:gdLst/>
            <a:ahLst/>
            <a:cxnLst/>
            <a:rect l="l" t="t" r="r" b="b"/>
            <a:pathLst>
              <a:path w="12555" h="705">
                <a:moveTo>
                  <a:pt x="12555" y="675"/>
                </a:moveTo>
                <a:lnTo>
                  <a:pt x="0" y="705"/>
                </a:lnTo>
                <a:lnTo>
                  <a:pt x="15" y="345"/>
                </a:lnTo>
                <a:lnTo>
                  <a:pt x="6420" y="345"/>
                </a:lnTo>
                <a:lnTo>
                  <a:pt x="6870" y="0"/>
                </a:lnTo>
                <a:lnTo>
                  <a:pt x="12555" y="0"/>
                </a:lnTo>
                <a:lnTo>
                  <a:pt x="12555" y="675"/>
                </a:lnTo>
                <a:close/>
              </a:path>
            </a:pathLst>
          </a:custGeom>
          <a:solidFill>
            <a:srgbClr val="501B73"/>
          </a:solidFill>
          <a:ln w="9360">
            <a:noFill/>
          </a:ln>
        </p:spPr>
        <p:style>
          <a:lnRef idx="0">
            <a:scrgbClr r="0" g="0" b="0"/>
          </a:lnRef>
          <a:fillRef idx="0">
            <a:scrgbClr r="0" g="0" b="0"/>
          </a:fillRef>
          <a:effectRef idx="0">
            <a:scrgbClr r="0" g="0" b="0"/>
          </a:effectRef>
          <a:fontRef idx="minor"/>
        </p:style>
      </p:sp>
      <p:sp>
        <p:nvSpPr>
          <p:cNvPr id="91" name="CustomShape 2">
            <a:extLst>
              <a:ext uri="{FF2B5EF4-FFF2-40B4-BE49-F238E27FC236}">
                <a16:creationId xmlns:a16="http://schemas.microsoft.com/office/drawing/2014/main" id="{52FF4018-DD93-48D0-132D-7D54906C7893}"/>
              </a:ext>
            </a:extLst>
          </p:cNvPr>
          <p:cNvSpPr/>
          <p:nvPr/>
        </p:nvSpPr>
        <p:spPr>
          <a:xfrm>
            <a:off x="2926080" y="6547995"/>
            <a:ext cx="6126480" cy="371160"/>
          </a:xfrm>
          <a:prstGeom prst="rect">
            <a:avLst/>
          </a:prstGeom>
          <a:noFill/>
          <a:ln w="9360">
            <a:noFill/>
          </a:ln>
        </p:spPr>
        <p:style>
          <a:lnRef idx="0">
            <a:scrgbClr r="0" g="0" b="0"/>
          </a:lnRef>
          <a:fillRef idx="0">
            <a:scrgbClr r="0" g="0" b="0"/>
          </a:fillRef>
          <a:effectRef idx="0">
            <a:scrgbClr r="0" g="0" b="0"/>
          </a:effectRef>
          <a:fontRef idx="minor"/>
        </p:style>
        <p:txBody>
          <a:bodyPr>
            <a:noAutofit/>
          </a:bodyPr>
          <a:lstStyle/>
          <a:p>
            <a:pPr>
              <a:lnSpc>
                <a:spcPct val="100000"/>
              </a:lnSpc>
              <a:spcAft>
                <a:spcPts val="1001"/>
              </a:spcAft>
              <a:tabLst>
                <a:tab pos="0" algn="l"/>
              </a:tabLst>
            </a:pPr>
            <a:r>
              <a:rPr lang="en-GB" sz="1600" b="1" i="1" strike="noStrike" spc="-1" dirty="0">
                <a:solidFill>
                  <a:srgbClr val="FFFFFF"/>
                </a:solidFill>
                <a:latin typeface="Calibri"/>
              </a:rPr>
              <a:t>Transforming Learning, Research and Working Environments using ICT</a:t>
            </a:r>
            <a:endParaRPr lang="en-US" sz="1600" b="0" strike="noStrike" spc="-1" dirty="0">
              <a:latin typeface="Arial"/>
            </a:endParaRPr>
          </a:p>
        </p:txBody>
      </p:sp>
      <p:pic>
        <p:nvPicPr>
          <p:cNvPr id="92" name="Picture 4" descr="J:\Business\KENET\Kenet-logo.png">
            <a:extLst>
              <a:ext uri="{FF2B5EF4-FFF2-40B4-BE49-F238E27FC236}">
                <a16:creationId xmlns:a16="http://schemas.microsoft.com/office/drawing/2014/main" id="{30E5E205-9FE3-1353-C388-9CF697DD9B21}"/>
              </a:ext>
            </a:extLst>
          </p:cNvPr>
          <p:cNvPicPr/>
          <p:nvPr/>
        </p:nvPicPr>
        <p:blipFill>
          <a:blip r:embed="rId3"/>
          <a:stretch/>
        </p:blipFill>
        <p:spPr>
          <a:xfrm>
            <a:off x="7092360" y="71280"/>
            <a:ext cx="1908720" cy="642600"/>
          </a:xfrm>
          <a:prstGeom prst="rect">
            <a:avLst/>
          </a:prstGeom>
          <a:ln>
            <a:noFill/>
          </a:ln>
        </p:spPr>
      </p:pic>
      <p:sp>
        <p:nvSpPr>
          <p:cNvPr id="93" name="TextShape 3">
            <a:extLst>
              <a:ext uri="{FF2B5EF4-FFF2-40B4-BE49-F238E27FC236}">
                <a16:creationId xmlns:a16="http://schemas.microsoft.com/office/drawing/2014/main" id="{1F866E69-3FBA-9830-9635-E5AE1AFE53DE}"/>
              </a:ext>
            </a:extLst>
          </p:cNvPr>
          <p:cNvSpPr txBox="1"/>
          <p:nvPr/>
        </p:nvSpPr>
        <p:spPr>
          <a:xfrm>
            <a:off x="1371600" y="3886200"/>
            <a:ext cx="6400440" cy="1752120"/>
          </a:xfrm>
          <a:prstGeom prst="rect">
            <a:avLst/>
          </a:prstGeom>
          <a:noFill/>
          <a:ln>
            <a:noFill/>
          </a:ln>
        </p:spPr>
        <p:txBody>
          <a:bodyPr>
            <a:noAutofit/>
          </a:bodyPr>
          <a:lstStyle/>
          <a:p>
            <a:pPr algn="ctr"/>
            <a:endParaRPr lang="en-US" sz="3200" b="0" strike="noStrike" spc="-1">
              <a:latin typeface="Arial"/>
            </a:endParaRPr>
          </a:p>
        </p:txBody>
      </p:sp>
      <p:sp>
        <p:nvSpPr>
          <p:cNvPr id="2" name="Title 3">
            <a:extLst>
              <a:ext uri="{FF2B5EF4-FFF2-40B4-BE49-F238E27FC236}">
                <a16:creationId xmlns:a16="http://schemas.microsoft.com/office/drawing/2014/main" id="{34DE23FD-ED24-0E28-73E1-CBCCEAF050A0}"/>
              </a:ext>
            </a:extLst>
          </p:cNvPr>
          <p:cNvSpPr>
            <a:spLocks noGrp="1"/>
          </p:cNvSpPr>
          <p:nvPr>
            <p:ph type="title"/>
          </p:nvPr>
        </p:nvSpPr>
        <p:spPr>
          <a:xfrm>
            <a:off x="626745" y="1801655"/>
            <a:ext cx="8374335" cy="2852737"/>
          </a:xfrm>
        </p:spPr>
        <p:txBody>
          <a:bodyPr/>
          <a:lstStyle/>
          <a:p>
            <a:r>
              <a:rPr lang="en-US" dirty="0"/>
              <a:t>IP Addressing, Routing, and DNS Security</a:t>
            </a:r>
            <a:endParaRPr lang="en-KE" dirty="0"/>
          </a:p>
        </p:txBody>
      </p:sp>
    </p:spTree>
    <p:extLst>
      <p:ext uri="{BB962C8B-B14F-4D97-AF65-F5344CB8AC3E}">
        <p14:creationId xmlns:p14="http://schemas.microsoft.com/office/powerpoint/2010/main" val="43170867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082171D-D849-879F-5181-FF3E2F86A971}"/>
            </a:ext>
          </a:extLst>
        </p:cNvPr>
        <p:cNvGrpSpPr/>
        <p:nvPr/>
      </p:nvGrpSpPr>
      <p:grpSpPr>
        <a:xfrm>
          <a:off x="0" y="0"/>
          <a:ext cx="0" cy="0"/>
          <a:chOff x="0" y="0"/>
          <a:chExt cx="0" cy="0"/>
        </a:xfrm>
      </p:grpSpPr>
      <p:sp>
        <p:nvSpPr>
          <p:cNvPr id="90" name="CustomShape 1">
            <a:extLst>
              <a:ext uri="{FF2B5EF4-FFF2-40B4-BE49-F238E27FC236}">
                <a16:creationId xmlns:a16="http://schemas.microsoft.com/office/drawing/2014/main" id="{22E2C833-6F4D-4DC1-FC81-04C17E3D738F}"/>
              </a:ext>
            </a:extLst>
          </p:cNvPr>
          <p:cNvSpPr/>
          <p:nvPr/>
        </p:nvSpPr>
        <p:spPr>
          <a:xfrm>
            <a:off x="-15840" y="6217920"/>
            <a:ext cx="9143640" cy="711000"/>
          </a:xfrm>
          <a:custGeom>
            <a:avLst/>
            <a:gdLst/>
            <a:ahLst/>
            <a:cxnLst/>
            <a:rect l="l" t="t" r="r" b="b"/>
            <a:pathLst>
              <a:path w="12555" h="705">
                <a:moveTo>
                  <a:pt x="12555" y="675"/>
                </a:moveTo>
                <a:lnTo>
                  <a:pt x="0" y="705"/>
                </a:lnTo>
                <a:lnTo>
                  <a:pt x="15" y="345"/>
                </a:lnTo>
                <a:lnTo>
                  <a:pt x="6420" y="345"/>
                </a:lnTo>
                <a:lnTo>
                  <a:pt x="6870" y="0"/>
                </a:lnTo>
                <a:lnTo>
                  <a:pt x="12555" y="0"/>
                </a:lnTo>
                <a:lnTo>
                  <a:pt x="12555" y="675"/>
                </a:lnTo>
                <a:close/>
              </a:path>
            </a:pathLst>
          </a:custGeom>
          <a:solidFill>
            <a:srgbClr val="501B73"/>
          </a:solidFill>
          <a:ln w="9360">
            <a:noFill/>
          </a:ln>
        </p:spPr>
        <p:style>
          <a:lnRef idx="0">
            <a:scrgbClr r="0" g="0" b="0"/>
          </a:lnRef>
          <a:fillRef idx="0">
            <a:scrgbClr r="0" g="0" b="0"/>
          </a:fillRef>
          <a:effectRef idx="0">
            <a:scrgbClr r="0" g="0" b="0"/>
          </a:effectRef>
          <a:fontRef idx="minor"/>
        </p:style>
      </p:sp>
      <p:sp>
        <p:nvSpPr>
          <p:cNvPr id="91" name="CustomShape 2">
            <a:extLst>
              <a:ext uri="{FF2B5EF4-FFF2-40B4-BE49-F238E27FC236}">
                <a16:creationId xmlns:a16="http://schemas.microsoft.com/office/drawing/2014/main" id="{F7854BBE-2D14-C757-206E-F4E66F85D651}"/>
              </a:ext>
            </a:extLst>
          </p:cNvPr>
          <p:cNvSpPr/>
          <p:nvPr/>
        </p:nvSpPr>
        <p:spPr>
          <a:xfrm>
            <a:off x="1941689" y="6559284"/>
            <a:ext cx="7110871" cy="371160"/>
          </a:xfrm>
          <a:prstGeom prst="rect">
            <a:avLst/>
          </a:prstGeom>
          <a:noFill/>
          <a:ln w="9360">
            <a:noFill/>
          </a:ln>
        </p:spPr>
        <p:style>
          <a:lnRef idx="0">
            <a:scrgbClr r="0" g="0" b="0"/>
          </a:lnRef>
          <a:fillRef idx="0">
            <a:scrgbClr r="0" g="0" b="0"/>
          </a:fillRef>
          <a:effectRef idx="0">
            <a:scrgbClr r="0" g="0" b="0"/>
          </a:effectRef>
          <a:fontRef idx="minor"/>
        </p:style>
        <p:txBody>
          <a:bodyPr>
            <a:noAutofit/>
          </a:bodyPr>
          <a:lstStyle/>
          <a:p>
            <a:pPr>
              <a:lnSpc>
                <a:spcPct val="100000"/>
              </a:lnSpc>
              <a:spcAft>
                <a:spcPts val="1001"/>
              </a:spcAft>
              <a:tabLst>
                <a:tab pos="0" algn="l"/>
              </a:tabLst>
            </a:pPr>
            <a:r>
              <a:rPr lang="en-GB" sz="1600" b="1" i="1" spc="-1" dirty="0">
                <a:solidFill>
                  <a:srgbClr val="FFFFFF"/>
                </a:solidFill>
                <a:latin typeface="Calibri"/>
              </a:rPr>
              <a:t>Image </a:t>
            </a:r>
            <a:r>
              <a:rPr lang="en-GB" sz="1600" b="1" i="1" spc="-1" dirty="0" err="1">
                <a:solidFill>
                  <a:srgbClr val="FFFFFF"/>
                </a:solidFill>
                <a:latin typeface="Calibri"/>
              </a:rPr>
              <a:t>Source:https</a:t>
            </a:r>
            <a:r>
              <a:rPr lang="en-GB" sz="1600" b="1" i="1" spc="-1" dirty="0">
                <a:solidFill>
                  <a:srgbClr val="FFFFFF"/>
                </a:solidFill>
                <a:latin typeface="Calibri"/>
              </a:rPr>
              <a:t>://ipcisco.com/lesson/domain-name-system-overview/</a:t>
            </a:r>
            <a:endParaRPr lang="en-US" sz="1600" spc="-1" dirty="0"/>
          </a:p>
        </p:txBody>
      </p:sp>
      <p:pic>
        <p:nvPicPr>
          <p:cNvPr id="92" name="Picture 4" descr="J:\Business\KENET\Kenet-logo.png">
            <a:extLst>
              <a:ext uri="{FF2B5EF4-FFF2-40B4-BE49-F238E27FC236}">
                <a16:creationId xmlns:a16="http://schemas.microsoft.com/office/drawing/2014/main" id="{0844F7C6-7F85-27E6-8CF9-BD04A85A6C92}"/>
              </a:ext>
            </a:extLst>
          </p:cNvPr>
          <p:cNvPicPr/>
          <p:nvPr/>
        </p:nvPicPr>
        <p:blipFill>
          <a:blip r:embed="rId3"/>
          <a:stretch/>
        </p:blipFill>
        <p:spPr>
          <a:xfrm>
            <a:off x="7092360" y="71280"/>
            <a:ext cx="1908720" cy="642600"/>
          </a:xfrm>
          <a:prstGeom prst="rect">
            <a:avLst/>
          </a:prstGeom>
          <a:ln>
            <a:noFill/>
          </a:ln>
        </p:spPr>
      </p:pic>
      <p:sp>
        <p:nvSpPr>
          <p:cNvPr id="93" name="TextShape 3">
            <a:extLst>
              <a:ext uri="{FF2B5EF4-FFF2-40B4-BE49-F238E27FC236}">
                <a16:creationId xmlns:a16="http://schemas.microsoft.com/office/drawing/2014/main" id="{F12D4564-CBD2-709B-BEFE-D8FEFB8B3033}"/>
              </a:ext>
            </a:extLst>
          </p:cNvPr>
          <p:cNvSpPr txBox="1"/>
          <p:nvPr/>
        </p:nvSpPr>
        <p:spPr>
          <a:xfrm>
            <a:off x="1371600" y="3886200"/>
            <a:ext cx="6400440" cy="1752120"/>
          </a:xfrm>
          <a:prstGeom prst="rect">
            <a:avLst/>
          </a:prstGeom>
          <a:noFill/>
          <a:ln>
            <a:noFill/>
          </a:ln>
        </p:spPr>
        <p:txBody>
          <a:bodyPr>
            <a:noAutofit/>
          </a:bodyPr>
          <a:lstStyle/>
          <a:p>
            <a:pPr algn="ctr"/>
            <a:endParaRPr lang="en-US" sz="3200" b="0" strike="noStrike" spc="-1">
              <a:latin typeface="Arial"/>
            </a:endParaRPr>
          </a:p>
        </p:txBody>
      </p:sp>
      <p:sp>
        <p:nvSpPr>
          <p:cNvPr id="5" name="Title 4">
            <a:extLst>
              <a:ext uri="{FF2B5EF4-FFF2-40B4-BE49-F238E27FC236}">
                <a16:creationId xmlns:a16="http://schemas.microsoft.com/office/drawing/2014/main" id="{6D630473-40C1-5AA6-A2F0-09B97D39D9BB}"/>
              </a:ext>
            </a:extLst>
          </p:cNvPr>
          <p:cNvSpPr>
            <a:spLocks noGrp="1"/>
          </p:cNvSpPr>
          <p:nvPr>
            <p:ph type="title"/>
          </p:nvPr>
        </p:nvSpPr>
        <p:spPr/>
        <p:txBody>
          <a:bodyPr/>
          <a:lstStyle/>
          <a:p>
            <a:r>
              <a:rPr lang="en-US" dirty="0"/>
              <a:t>How DNS Works with IP Addressing</a:t>
            </a:r>
            <a:endParaRPr lang="en-KE" dirty="0"/>
          </a:p>
        </p:txBody>
      </p:sp>
      <p:sp>
        <p:nvSpPr>
          <p:cNvPr id="2" name="Text Placeholder 1">
            <a:extLst>
              <a:ext uri="{FF2B5EF4-FFF2-40B4-BE49-F238E27FC236}">
                <a16:creationId xmlns:a16="http://schemas.microsoft.com/office/drawing/2014/main" id="{654E6D1D-F483-A7FA-3E71-79600A2B9FBF}"/>
              </a:ext>
            </a:extLst>
          </p:cNvPr>
          <p:cNvSpPr>
            <a:spLocks noGrp="1"/>
          </p:cNvSpPr>
          <p:nvPr>
            <p:ph type="body"/>
          </p:nvPr>
        </p:nvSpPr>
        <p:spPr>
          <a:xfrm>
            <a:off x="457200" y="1841535"/>
            <a:ext cx="3053644" cy="4613400"/>
          </a:xfrm>
        </p:spPr>
        <p:txBody>
          <a:bodyPr>
            <a:normAutofit fontScale="70000" lnSpcReduction="20000"/>
          </a:bodyPr>
          <a:lstStyle/>
          <a:p>
            <a:r>
              <a:rPr lang="en-US" dirty="0"/>
              <a:t>The Phonebook of the Internet: DNS translates human-friendly domain names (e.g., university.ac.ke) into machine-readable IP addresses. IP addressing is the destination, DNS is how we find it.</a:t>
            </a:r>
          </a:p>
          <a:p>
            <a:endParaRPr lang="en-KE" dirty="0"/>
          </a:p>
        </p:txBody>
      </p:sp>
      <p:pic>
        <p:nvPicPr>
          <p:cNvPr id="3074" name="Picture 2" descr="dns-operation">
            <a:extLst>
              <a:ext uri="{FF2B5EF4-FFF2-40B4-BE49-F238E27FC236}">
                <a16:creationId xmlns:a16="http://schemas.microsoft.com/office/drawing/2014/main" id="{7572216D-7719-894E-6896-BB5FC1543585}"/>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914776" y="1909380"/>
            <a:ext cx="4972050" cy="35814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0281572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2C17C82-8E83-CF9D-D456-B42F74C3D8B8}"/>
            </a:ext>
          </a:extLst>
        </p:cNvPr>
        <p:cNvGrpSpPr/>
        <p:nvPr/>
      </p:nvGrpSpPr>
      <p:grpSpPr>
        <a:xfrm>
          <a:off x="0" y="0"/>
          <a:ext cx="0" cy="0"/>
          <a:chOff x="0" y="0"/>
          <a:chExt cx="0" cy="0"/>
        </a:xfrm>
      </p:grpSpPr>
      <p:sp>
        <p:nvSpPr>
          <p:cNvPr id="90" name="CustomShape 1">
            <a:extLst>
              <a:ext uri="{FF2B5EF4-FFF2-40B4-BE49-F238E27FC236}">
                <a16:creationId xmlns:a16="http://schemas.microsoft.com/office/drawing/2014/main" id="{D5367382-C4DC-1128-8E5F-8DB475522E46}"/>
              </a:ext>
            </a:extLst>
          </p:cNvPr>
          <p:cNvSpPr/>
          <p:nvPr/>
        </p:nvSpPr>
        <p:spPr>
          <a:xfrm>
            <a:off x="-15840" y="6217920"/>
            <a:ext cx="9143640" cy="711000"/>
          </a:xfrm>
          <a:custGeom>
            <a:avLst/>
            <a:gdLst/>
            <a:ahLst/>
            <a:cxnLst/>
            <a:rect l="l" t="t" r="r" b="b"/>
            <a:pathLst>
              <a:path w="12555" h="705">
                <a:moveTo>
                  <a:pt x="12555" y="675"/>
                </a:moveTo>
                <a:lnTo>
                  <a:pt x="0" y="705"/>
                </a:lnTo>
                <a:lnTo>
                  <a:pt x="15" y="345"/>
                </a:lnTo>
                <a:lnTo>
                  <a:pt x="6420" y="345"/>
                </a:lnTo>
                <a:lnTo>
                  <a:pt x="6870" y="0"/>
                </a:lnTo>
                <a:lnTo>
                  <a:pt x="12555" y="0"/>
                </a:lnTo>
                <a:lnTo>
                  <a:pt x="12555" y="675"/>
                </a:lnTo>
                <a:close/>
              </a:path>
            </a:pathLst>
          </a:custGeom>
          <a:solidFill>
            <a:srgbClr val="501B73"/>
          </a:solidFill>
          <a:ln w="9360">
            <a:noFill/>
          </a:ln>
        </p:spPr>
        <p:style>
          <a:lnRef idx="0">
            <a:scrgbClr r="0" g="0" b="0"/>
          </a:lnRef>
          <a:fillRef idx="0">
            <a:scrgbClr r="0" g="0" b="0"/>
          </a:fillRef>
          <a:effectRef idx="0">
            <a:scrgbClr r="0" g="0" b="0"/>
          </a:effectRef>
          <a:fontRef idx="minor"/>
        </p:style>
      </p:sp>
      <p:sp>
        <p:nvSpPr>
          <p:cNvPr id="91" name="CustomShape 2">
            <a:extLst>
              <a:ext uri="{FF2B5EF4-FFF2-40B4-BE49-F238E27FC236}">
                <a16:creationId xmlns:a16="http://schemas.microsoft.com/office/drawing/2014/main" id="{7D5EC1EE-47EA-B2D9-2D10-8109B2113477}"/>
              </a:ext>
            </a:extLst>
          </p:cNvPr>
          <p:cNvSpPr/>
          <p:nvPr/>
        </p:nvSpPr>
        <p:spPr>
          <a:xfrm>
            <a:off x="2926080" y="6547995"/>
            <a:ext cx="6126480" cy="371160"/>
          </a:xfrm>
          <a:prstGeom prst="rect">
            <a:avLst/>
          </a:prstGeom>
          <a:noFill/>
          <a:ln w="9360">
            <a:noFill/>
          </a:ln>
        </p:spPr>
        <p:style>
          <a:lnRef idx="0">
            <a:scrgbClr r="0" g="0" b="0"/>
          </a:lnRef>
          <a:fillRef idx="0">
            <a:scrgbClr r="0" g="0" b="0"/>
          </a:fillRef>
          <a:effectRef idx="0">
            <a:scrgbClr r="0" g="0" b="0"/>
          </a:effectRef>
          <a:fontRef idx="minor"/>
        </p:style>
        <p:txBody>
          <a:bodyPr>
            <a:noAutofit/>
          </a:bodyPr>
          <a:lstStyle/>
          <a:p>
            <a:pPr>
              <a:lnSpc>
                <a:spcPct val="100000"/>
              </a:lnSpc>
              <a:spcAft>
                <a:spcPts val="1001"/>
              </a:spcAft>
              <a:tabLst>
                <a:tab pos="0" algn="l"/>
              </a:tabLst>
            </a:pPr>
            <a:r>
              <a:rPr lang="en-GB" sz="1600" b="1" i="1" spc="-1" dirty="0">
                <a:solidFill>
                  <a:srgbClr val="FFFFFF"/>
                </a:solidFill>
                <a:latin typeface="Calibri"/>
              </a:rPr>
              <a:t>Transforming Learning, Research and Working Environments using ICT</a:t>
            </a:r>
            <a:endParaRPr lang="en-US" sz="1600" spc="-1" dirty="0"/>
          </a:p>
        </p:txBody>
      </p:sp>
      <p:pic>
        <p:nvPicPr>
          <p:cNvPr id="92" name="Picture 4" descr="J:\Business\KENET\Kenet-logo.png">
            <a:extLst>
              <a:ext uri="{FF2B5EF4-FFF2-40B4-BE49-F238E27FC236}">
                <a16:creationId xmlns:a16="http://schemas.microsoft.com/office/drawing/2014/main" id="{A5E41385-B8D9-7D50-2F14-B1C2DA4D905B}"/>
              </a:ext>
            </a:extLst>
          </p:cNvPr>
          <p:cNvPicPr/>
          <p:nvPr/>
        </p:nvPicPr>
        <p:blipFill>
          <a:blip r:embed="rId3"/>
          <a:stretch/>
        </p:blipFill>
        <p:spPr>
          <a:xfrm>
            <a:off x="7092360" y="71280"/>
            <a:ext cx="1908720" cy="642600"/>
          </a:xfrm>
          <a:prstGeom prst="rect">
            <a:avLst/>
          </a:prstGeom>
          <a:ln>
            <a:noFill/>
          </a:ln>
        </p:spPr>
      </p:pic>
      <p:sp>
        <p:nvSpPr>
          <p:cNvPr id="93" name="TextShape 3">
            <a:extLst>
              <a:ext uri="{FF2B5EF4-FFF2-40B4-BE49-F238E27FC236}">
                <a16:creationId xmlns:a16="http://schemas.microsoft.com/office/drawing/2014/main" id="{8AF81613-AEE9-2060-9B4D-97EC5E43255D}"/>
              </a:ext>
            </a:extLst>
          </p:cNvPr>
          <p:cNvSpPr txBox="1"/>
          <p:nvPr/>
        </p:nvSpPr>
        <p:spPr>
          <a:xfrm>
            <a:off x="1371600" y="3886200"/>
            <a:ext cx="6400440" cy="1752120"/>
          </a:xfrm>
          <a:prstGeom prst="rect">
            <a:avLst/>
          </a:prstGeom>
          <a:noFill/>
          <a:ln>
            <a:noFill/>
          </a:ln>
        </p:spPr>
        <p:txBody>
          <a:bodyPr>
            <a:noAutofit/>
          </a:bodyPr>
          <a:lstStyle/>
          <a:p>
            <a:pPr algn="ctr"/>
            <a:endParaRPr lang="en-US" sz="3200" b="0" strike="noStrike" spc="-1">
              <a:latin typeface="Arial"/>
            </a:endParaRPr>
          </a:p>
        </p:txBody>
      </p:sp>
      <p:sp>
        <p:nvSpPr>
          <p:cNvPr id="5" name="Title 4">
            <a:extLst>
              <a:ext uri="{FF2B5EF4-FFF2-40B4-BE49-F238E27FC236}">
                <a16:creationId xmlns:a16="http://schemas.microsoft.com/office/drawing/2014/main" id="{7E261672-2B12-4986-9EF6-2BD7F1886990}"/>
              </a:ext>
            </a:extLst>
          </p:cNvPr>
          <p:cNvSpPr>
            <a:spLocks noGrp="1"/>
          </p:cNvSpPr>
          <p:nvPr>
            <p:ph type="title"/>
          </p:nvPr>
        </p:nvSpPr>
        <p:spPr/>
        <p:txBody>
          <a:bodyPr/>
          <a:lstStyle/>
          <a:p>
            <a:r>
              <a:rPr lang="en-US" dirty="0"/>
              <a:t>Threats to the DNS Service</a:t>
            </a:r>
            <a:endParaRPr lang="en-KE" dirty="0"/>
          </a:p>
        </p:txBody>
      </p:sp>
      <p:sp>
        <p:nvSpPr>
          <p:cNvPr id="2" name="Text Placeholder 1">
            <a:extLst>
              <a:ext uri="{FF2B5EF4-FFF2-40B4-BE49-F238E27FC236}">
                <a16:creationId xmlns:a16="http://schemas.microsoft.com/office/drawing/2014/main" id="{F41525E0-A400-401A-4170-67D832ED6EC6}"/>
              </a:ext>
            </a:extLst>
          </p:cNvPr>
          <p:cNvSpPr>
            <a:spLocks noGrp="1"/>
          </p:cNvSpPr>
          <p:nvPr>
            <p:ph type="subTitle"/>
          </p:nvPr>
        </p:nvSpPr>
        <p:spPr/>
        <p:txBody>
          <a:bodyPr lIns="0" tIns="0" rIns="0" bIns="0" anchor="ctr">
            <a:noAutofit/>
          </a:bodyPr>
          <a:lstStyle/>
          <a:p>
            <a:r>
              <a:rPr lang="en-US" sz="2400" b="1" dirty="0"/>
              <a:t>DNS Spoofing/Cache Poisoning</a:t>
            </a:r>
            <a:r>
              <a:rPr lang="en-US" sz="2400" dirty="0"/>
              <a:t>: An attacker injects malicious data into a DNS resolver's cache, causing it to return an incorrect IP address for a domain. This redirects users to a fake website controlled by the attacker.</a:t>
            </a:r>
          </a:p>
          <a:p>
            <a:r>
              <a:rPr lang="en-US" sz="2400" b="1" dirty="0"/>
              <a:t>Case Study (2018 </a:t>
            </a:r>
            <a:r>
              <a:rPr lang="en-US" sz="2400" b="1" err="1"/>
              <a:t>MyEtherWallet</a:t>
            </a:r>
            <a:r>
              <a:rPr lang="en-US" sz="2400" b="1" dirty="0"/>
              <a:t> attack): </a:t>
            </a:r>
            <a:r>
              <a:rPr lang="en-US" sz="2400" dirty="0"/>
              <a:t>A BGP hijacking attack was used to intercept traffic to Amazon's DNS service. This allowed the attackers to manipulate DNS queries for "myetherwallet.com," redirecting users to a phishing site and stealing their cryptocurrency. This demonstrates how routing and DNS vulnerabilities can be chained together for a successful attack.</a:t>
            </a:r>
            <a:endParaRPr lang="en-KE" sz="2400"/>
          </a:p>
        </p:txBody>
      </p:sp>
    </p:spTree>
    <p:extLst>
      <p:ext uri="{BB962C8B-B14F-4D97-AF65-F5344CB8AC3E}">
        <p14:creationId xmlns:p14="http://schemas.microsoft.com/office/powerpoint/2010/main" val="27463796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63F9F84-19F0-FD1D-9514-B1E29108A27B}"/>
            </a:ext>
          </a:extLst>
        </p:cNvPr>
        <p:cNvGrpSpPr/>
        <p:nvPr/>
      </p:nvGrpSpPr>
      <p:grpSpPr>
        <a:xfrm>
          <a:off x="0" y="0"/>
          <a:ext cx="0" cy="0"/>
          <a:chOff x="0" y="0"/>
          <a:chExt cx="0" cy="0"/>
        </a:xfrm>
      </p:grpSpPr>
      <p:sp>
        <p:nvSpPr>
          <p:cNvPr id="90" name="CustomShape 1">
            <a:extLst>
              <a:ext uri="{FF2B5EF4-FFF2-40B4-BE49-F238E27FC236}">
                <a16:creationId xmlns:a16="http://schemas.microsoft.com/office/drawing/2014/main" id="{2CCA8A88-978B-2843-5C36-6136DF5D687B}"/>
              </a:ext>
            </a:extLst>
          </p:cNvPr>
          <p:cNvSpPr/>
          <p:nvPr/>
        </p:nvSpPr>
        <p:spPr>
          <a:xfrm>
            <a:off x="-15840" y="6217920"/>
            <a:ext cx="9143640" cy="711000"/>
          </a:xfrm>
          <a:custGeom>
            <a:avLst/>
            <a:gdLst/>
            <a:ahLst/>
            <a:cxnLst/>
            <a:rect l="l" t="t" r="r" b="b"/>
            <a:pathLst>
              <a:path w="12555" h="705">
                <a:moveTo>
                  <a:pt x="12555" y="675"/>
                </a:moveTo>
                <a:lnTo>
                  <a:pt x="0" y="705"/>
                </a:lnTo>
                <a:lnTo>
                  <a:pt x="15" y="345"/>
                </a:lnTo>
                <a:lnTo>
                  <a:pt x="6420" y="345"/>
                </a:lnTo>
                <a:lnTo>
                  <a:pt x="6870" y="0"/>
                </a:lnTo>
                <a:lnTo>
                  <a:pt x="12555" y="0"/>
                </a:lnTo>
                <a:lnTo>
                  <a:pt x="12555" y="675"/>
                </a:lnTo>
                <a:close/>
              </a:path>
            </a:pathLst>
          </a:custGeom>
          <a:solidFill>
            <a:srgbClr val="501B73"/>
          </a:solidFill>
          <a:ln w="9360">
            <a:noFill/>
          </a:ln>
        </p:spPr>
        <p:style>
          <a:lnRef idx="0">
            <a:scrgbClr r="0" g="0" b="0"/>
          </a:lnRef>
          <a:fillRef idx="0">
            <a:scrgbClr r="0" g="0" b="0"/>
          </a:fillRef>
          <a:effectRef idx="0">
            <a:scrgbClr r="0" g="0" b="0"/>
          </a:effectRef>
          <a:fontRef idx="minor"/>
        </p:style>
      </p:sp>
      <p:sp>
        <p:nvSpPr>
          <p:cNvPr id="91" name="CustomShape 2">
            <a:extLst>
              <a:ext uri="{FF2B5EF4-FFF2-40B4-BE49-F238E27FC236}">
                <a16:creationId xmlns:a16="http://schemas.microsoft.com/office/drawing/2014/main" id="{C867A446-47E6-5467-05F7-71E947574F78}"/>
              </a:ext>
            </a:extLst>
          </p:cNvPr>
          <p:cNvSpPr/>
          <p:nvPr/>
        </p:nvSpPr>
        <p:spPr>
          <a:xfrm>
            <a:off x="2926080" y="6547995"/>
            <a:ext cx="6126480" cy="371160"/>
          </a:xfrm>
          <a:prstGeom prst="rect">
            <a:avLst/>
          </a:prstGeom>
          <a:noFill/>
          <a:ln w="9360">
            <a:noFill/>
          </a:ln>
        </p:spPr>
        <p:style>
          <a:lnRef idx="0">
            <a:scrgbClr r="0" g="0" b="0"/>
          </a:lnRef>
          <a:fillRef idx="0">
            <a:scrgbClr r="0" g="0" b="0"/>
          </a:fillRef>
          <a:effectRef idx="0">
            <a:scrgbClr r="0" g="0" b="0"/>
          </a:effectRef>
          <a:fontRef idx="minor"/>
        </p:style>
        <p:txBody>
          <a:bodyPr>
            <a:noAutofit/>
          </a:bodyPr>
          <a:lstStyle/>
          <a:p>
            <a:pPr>
              <a:lnSpc>
                <a:spcPct val="100000"/>
              </a:lnSpc>
              <a:spcAft>
                <a:spcPts val="1001"/>
              </a:spcAft>
              <a:tabLst>
                <a:tab pos="0" algn="l"/>
              </a:tabLst>
            </a:pPr>
            <a:r>
              <a:rPr lang="en-GB" sz="1600" b="1" i="1" spc="-1" dirty="0">
                <a:solidFill>
                  <a:srgbClr val="FFFFFF"/>
                </a:solidFill>
                <a:latin typeface="Calibri"/>
              </a:rPr>
              <a:t>Transforming Learning, Research and Working Environments using ICT</a:t>
            </a:r>
            <a:endParaRPr lang="en-US" sz="1600" spc="-1" dirty="0"/>
          </a:p>
        </p:txBody>
      </p:sp>
      <p:pic>
        <p:nvPicPr>
          <p:cNvPr id="92" name="Picture 4" descr="J:\Business\KENET\Kenet-logo.png">
            <a:extLst>
              <a:ext uri="{FF2B5EF4-FFF2-40B4-BE49-F238E27FC236}">
                <a16:creationId xmlns:a16="http://schemas.microsoft.com/office/drawing/2014/main" id="{65F8F18A-28A6-9B2E-238D-15E3DB065540}"/>
              </a:ext>
            </a:extLst>
          </p:cNvPr>
          <p:cNvPicPr/>
          <p:nvPr/>
        </p:nvPicPr>
        <p:blipFill>
          <a:blip r:embed="rId3"/>
          <a:stretch/>
        </p:blipFill>
        <p:spPr>
          <a:xfrm>
            <a:off x="7092360" y="71280"/>
            <a:ext cx="1908720" cy="642600"/>
          </a:xfrm>
          <a:prstGeom prst="rect">
            <a:avLst/>
          </a:prstGeom>
          <a:ln>
            <a:noFill/>
          </a:ln>
        </p:spPr>
      </p:pic>
      <p:sp>
        <p:nvSpPr>
          <p:cNvPr id="93" name="TextShape 3">
            <a:extLst>
              <a:ext uri="{FF2B5EF4-FFF2-40B4-BE49-F238E27FC236}">
                <a16:creationId xmlns:a16="http://schemas.microsoft.com/office/drawing/2014/main" id="{7F3012EE-3CC8-D9AD-A0C2-CC0DA0A483C4}"/>
              </a:ext>
            </a:extLst>
          </p:cNvPr>
          <p:cNvSpPr txBox="1"/>
          <p:nvPr/>
        </p:nvSpPr>
        <p:spPr>
          <a:xfrm>
            <a:off x="1371600" y="3886200"/>
            <a:ext cx="6400440" cy="1752120"/>
          </a:xfrm>
          <a:prstGeom prst="rect">
            <a:avLst/>
          </a:prstGeom>
          <a:noFill/>
          <a:ln>
            <a:noFill/>
          </a:ln>
        </p:spPr>
        <p:txBody>
          <a:bodyPr>
            <a:noAutofit/>
          </a:bodyPr>
          <a:lstStyle/>
          <a:p>
            <a:pPr algn="ctr"/>
            <a:endParaRPr lang="en-US" sz="3200" b="0" strike="noStrike" spc="-1">
              <a:latin typeface="Arial"/>
            </a:endParaRPr>
          </a:p>
        </p:txBody>
      </p:sp>
      <p:sp>
        <p:nvSpPr>
          <p:cNvPr id="5" name="Title 4">
            <a:extLst>
              <a:ext uri="{FF2B5EF4-FFF2-40B4-BE49-F238E27FC236}">
                <a16:creationId xmlns:a16="http://schemas.microsoft.com/office/drawing/2014/main" id="{B833B538-4E66-8CE2-E3AF-8D7D5CBA6474}"/>
              </a:ext>
            </a:extLst>
          </p:cNvPr>
          <p:cNvSpPr>
            <a:spLocks noGrp="1"/>
          </p:cNvSpPr>
          <p:nvPr>
            <p:ph type="title"/>
          </p:nvPr>
        </p:nvSpPr>
        <p:spPr/>
        <p:txBody>
          <a:bodyPr/>
          <a:lstStyle/>
          <a:p>
            <a:r>
              <a:rPr lang="en-US" dirty="0"/>
              <a:t>Mitigating DNS Threats</a:t>
            </a:r>
            <a:endParaRPr lang="en-KE" dirty="0"/>
          </a:p>
        </p:txBody>
      </p:sp>
      <p:sp>
        <p:nvSpPr>
          <p:cNvPr id="2" name="Text Placeholder 1">
            <a:extLst>
              <a:ext uri="{FF2B5EF4-FFF2-40B4-BE49-F238E27FC236}">
                <a16:creationId xmlns:a16="http://schemas.microsoft.com/office/drawing/2014/main" id="{F221BEDB-4CD2-8FF5-3C17-229036D230DD}"/>
              </a:ext>
            </a:extLst>
          </p:cNvPr>
          <p:cNvSpPr>
            <a:spLocks noGrp="1"/>
          </p:cNvSpPr>
          <p:nvPr>
            <p:ph type="subTitle"/>
          </p:nvPr>
        </p:nvSpPr>
        <p:spPr/>
        <p:txBody>
          <a:bodyPr lIns="0" tIns="0" rIns="0" bIns="0" anchor="ctr">
            <a:noAutofit/>
          </a:bodyPr>
          <a:lstStyle/>
          <a:p>
            <a:r>
              <a:rPr lang="en-US" sz="3600" b="1" dirty="0"/>
              <a:t>DNSSEC (DNS Security Extensions): </a:t>
            </a:r>
            <a:r>
              <a:rPr lang="en-US" sz="3600" dirty="0"/>
              <a:t>A suite of extensions that cryptographically signs DNS records to ensure their authenticity. This prevents DNS cache poisoning.</a:t>
            </a:r>
          </a:p>
          <a:p>
            <a:r>
              <a:rPr lang="en-US" sz="3600" b="1" dirty="0"/>
              <a:t>DNS Filtering</a:t>
            </a:r>
            <a:r>
              <a:rPr lang="en-US" sz="3600" dirty="0"/>
              <a:t>: Using a secure DNS service that blocks access to known malicious domains.</a:t>
            </a:r>
            <a:endParaRPr lang="en-KE" sz="3600"/>
          </a:p>
        </p:txBody>
      </p:sp>
    </p:spTree>
    <p:extLst>
      <p:ext uri="{BB962C8B-B14F-4D97-AF65-F5344CB8AC3E}">
        <p14:creationId xmlns:p14="http://schemas.microsoft.com/office/powerpoint/2010/main" val="1423361343"/>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405572B-0FD9-25B0-2AFC-AFE1E8B20612}"/>
            </a:ext>
          </a:extLst>
        </p:cNvPr>
        <p:cNvGrpSpPr/>
        <p:nvPr/>
      </p:nvGrpSpPr>
      <p:grpSpPr>
        <a:xfrm>
          <a:off x="0" y="0"/>
          <a:ext cx="0" cy="0"/>
          <a:chOff x="0" y="0"/>
          <a:chExt cx="0" cy="0"/>
        </a:xfrm>
      </p:grpSpPr>
      <p:pic>
        <p:nvPicPr>
          <p:cNvPr id="89" name="Picture 24" descr="KENET-Watermark.png">
            <a:extLst>
              <a:ext uri="{FF2B5EF4-FFF2-40B4-BE49-F238E27FC236}">
                <a16:creationId xmlns:a16="http://schemas.microsoft.com/office/drawing/2014/main" id="{B07136A0-2810-659E-2F70-3EF64FEDA14C}"/>
              </a:ext>
            </a:extLst>
          </p:cNvPr>
          <p:cNvPicPr/>
          <p:nvPr/>
        </p:nvPicPr>
        <p:blipFill>
          <a:blip r:embed="rId2"/>
          <a:stretch/>
        </p:blipFill>
        <p:spPr>
          <a:xfrm>
            <a:off x="1190670" y="709740"/>
            <a:ext cx="5457600" cy="5438520"/>
          </a:xfrm>
          <a:prstGeom prst="rect">
            <a:avLst/>
          </a:prstGeom>
          <a:ln>
            <a:noFill/>
          </a:ln>
        </p:spPr>
      </p:pic>
      <p:sp>
        <p:nvSpPr>
          <p:cNvPr id="90" name="CustomShape 1">
            <a:extLst>
              <a:ext uri="{FF2B5EF4-FFF2-40B4-BE49-F238E27FC236}">
                <a16:creationId xmlns:a16="http://schemas.microsoft.com/office/drawing/2014/main" id="{661D4857-F6B5-8A1A-C809-B760D8A3AB2D}"/>
              </a:ext>
            </a:extLst>
          </p:cNvPr>
          <p:cNvSpPr/>
          <p:nvPr/>
        </p:nvSpPr>
        <p:spPr>
          <a:xfrm>
            <a:off x="-15840" y="6217920"/>
            <a:ext cx="9143640" cy="711000"/>
          </a:xfrm>
          <a:custGeom>
            <a:avLst/>
            <a:gdLst/>
            <a:ahLst/>
            <a:cxnLst/>
            <a:rect l="l" t="t" r="r" b="b"/>
            <a:pathLst>
              <a:path w="12555" h="705">
                <a:moveTo>
                  <a:pt x="12555" y="675"/>
                </a:moveTo>
                <a:lnTo>
                  <a:pt x="0" y="705"/>
                </a:lnTo>
                <a:lnTo>
                  <a:pt x="15" y="345"/>
                </a:lnTo>
                <a:lnTo>
                  <a:pt x="6420" y="345"/>
                </a:lnTo>
                <a:lnTo>
                  <a:pt x="6870" y="0"/>
                </a:lnTo>
                <a:lnTo>
                  <a:pt x="12555" y="0"/>
                </a:lnTo>
                <a:lnTo>
                  <a:pt x="12555" y="675"/>
                </a:lnTo>
                <a:close/>
              </a:path>
            </a:pathLst>
          </a:custGeom>
          <a:solidFill>
            <a:srgbClr val="501B73"/>
          </a:solidFill>
          <a:ln w="9360">
            <a:noFill/>
          </a:ln>
        </p:spPr>
        <p:style>
          <a:lnRef idx="0">
            <a:scrgbClr r="0" g="0" b="0"/>
          </a:lnRef>
          <a:fillRef idx="0">
            <a:scrgbClr r="0" g="0" b="0"/>
          </a:fillRef>
          <a:effectRef idx="0">
            <a:scrgbClr r="0" g="0" b="0"/>
          </a:effectRef>
          <a:fontRef idx="minor"/>
        </p:style>
      </p:sp>
      <p:sp>
        <p:nvSpPr>
          <p:cNvPr id="91" name="CustomShape 2">
            <a:extLst>
              <a:ext uri="{FF2B5EF4-FFF2-40B4-BE49-F238E27FC236}">
                <a16:creationId xmlns:a16="http://schemas.microsoft.com/office/drawing/2014/main" id="{73FD0D64-7C04-7F0C-7025-E0D42C9C87C0}"/>
              </a:ext>
            </a:extLst>
          </p:cNvPr>
          <p:cNvSpPr/>
          <p:nvPr/>
        </p:nvSpPr>
        <p:spPr>
          <a:xfrm>
            <a:off x="2926080" y="6547995"/>
            <a:ext cx="6126480" cy="371160"/>
          </a:xfrm>
          <a:prstGeom prst="rect">
            <a:avLst/>
          </a:prstGeom>
          <a:noFill/>
          <a:ln w="9360">
            <a:noFill/>
          </a:ln>
        </p:spPr>
        <p:style>
          <a:lnRef idx="0">
            <a:scrgbClr r="0" g="0" b="0"/>
          </a:lnRef>
          <a:fillRef idx="0">
            <a:scrgbClr r="0" g="0" b="0"/>
          </a:fillRef>
          <a:effectRef idx="0">
            <a:scrgbClr r="0" g="0" b="0"/>
          </a:effectRef>
          <a:fontRef idx="minor"/>
        </p:style>
        <p:txBody>
          <a:bodyPr>
            <a:noAutofit/>
          </a:bodyPr>
          <a:lstStyle/>
          <a:p>
            <a:pPr>
              <a:lnSpc>
                <a:spcPct val="100000"/>
              </a:lnSpc>
              <a:spcAft>
                <a:spcPts val="1001"/>
              </a:spcAft>
              <a:tabLst>
                <a:tab pos="0" algn="l"/>
              </a:tabLst>
            </a:pPr>
            <a:r>
              <a:rPr lang="en-GB" sz="1600" b="1" i="1" strike="noStrike" spc="-1" dirty="0">
                <a:solidFill>
                  <a:srgbClr val="FFFFFF"/>
                </a:solidFill>
                <a:latin typeface="Calibri"/>
              </a:rPr>
              <a:t>Transforming Learning, Research and Working Environments using ICT</a:t>
            </a:r>
            <a:endParaRPr lang="en-US" sz="1600" b="0" strike="noStrike" spc="-1" dirty="0">
              <a:latin typeface="Arial"/>
            </a:endParaRPr>
          </a:p>
        </p:txBody>
      </p:sp>
      <p:pic>
        <p:nvPicPr>
          <p:cNvPr id="92" name="Picture 4" descr="J:\Business\KENET\Kenet-logo.png">
            <a:extLst>
              <a:ext uri="{FF2B5EF4-FFF2-40B4-BE49-F238E27FC236}">
                <a16:creationId xmlns:a16="http://schemas.microsoft.com/office/drawing/2014/main" id="{D21F5F7F-DC41-3BAD-07A3-6A72B74CAC4A}"/>
              </a:ext>
            </a:extLst>
          </p:cNvPr>
          <p:cNvPicPr/>
          <p:nvPr/>
        </p:nvPicPr>
        <p:blipFill>
          <a:blip r:embed="rId3"/>
          <a:stretch/>
        </p:blipFill>
        <p:spPr>
          <a:xfrm>
            <a:off x="7092360" y="71280"/>
            <a:ext cx="1908720" cy="642600"/>
          </a:xfrm>
          <a:prstGeom prst="rect">
            <a:avLst/>
          </a:prstGeom>
          <a:ln>
            <a:noFill/>
          </a:ln>
        </p:spPr>
      </p:pic>
      <p:sp>
        <p:nvSpPr>
          <p:cNvPr id="93" name="TextShape 3">
            <a:extLst>
              <a:ext uri="{FF2B5EF4-FFF2-40B4-BE49-F238E27FC236}">
                <a16:creationId xmlns:a16="http://schemas.microsoft.com/office/drawing/2014/main" id="{F79E06A0-CA2A-C19A-F400-DBB839D0BF63}"/>
              </a:ext>
            </a:extLst>
          </p:cNvPr>
          <p:cNvSpPr txBox="1"/>
          <p:nvPr/>
        </p:nvSpPr>
        <p:spPr>
          <a:xfrm>
            <a:off x="1371600" y="3886200"/>
            <a:ext cx="6400440" cy="1752120"/>
          </a:xfrm>
          <a:prstGeom prst="rect">
            <a:avLst/>
          </a:prstGeom>
          <a:noFill/>
          <a:ln>
            <a:noFill/>
          </a:ln>
        </p:spPr>
        <p:txBody>
          <a:bodyPr>
            <a:noAutofit/>
          </a:bodyPr>
          <a:lstStyle/>
          <a:p>
            <a:pPr algn="ctr"/>
            <a:endParaRPr lang="en-US" sz="3200" b="0" strike="noStrike" spc="-1">
              <a:latin typeface="Arial"/>
            </a:endParaRPr>
          </a:p>
        </p:txBody>
      </p:sp>
      <p:sp>
        <p:nvSpPr>
          <p:cNvPr id="2" name="Title 3">
            <a:extLst>
              <a:ext uri="{FF2B5EF4-FFF2-40B4-BE49-F238E27FC236}">
                <a16:creationId xmlns:a16="http://schemas.microsoft.com/office/drawing/2014/main" id="{B4E51155-66D1-F262-9771-4D32F1674B39}"/>
              </a:ext>
            </a:extLst>
          </p:cNvPr>
          <p:cNvSpPr>
            <a:spLocks noGrp="1"/>
          </p:cNvSpPr>
          <p:nvPr>
            <p:ph type="title"/>
          </p:nvPr>
        </p:nvSpPr>
        <p:spPr>
          <a:xfrm>
            <a:off x="626745" y="1801655"/>
            <a:ext cx="8374335" cy="2852737"/>
          </a:xfrm>
        </p:spPr>
        <p:txBody>
          <a:bodyPr/>
          <a:lstStyle/>
          <a:p>
            <a:r>
              <a:rPr lang="en-US" dirty="0"/>
              <a:t>Putting It All Together: IP-Based Network Security Controls</a:t>
            </a:r>
            <a:endParaRPr lang="en-KE" dirty="0"/>
          </a:p>
        </p:txBody>
      </p:sp>
    </p:spTree>
    <p:extLst>
      <p:ext uri="{BB962C8B-B14F-4D97-AF65-F5344CB8AC3E}">
        <p14:creationId xmlns:p14="http://schemas.microsoft.com/office/powerpoint/2010/main" val="630095877"/>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92D4265-B4B8-486A-46B9-E8B24330D0DC}"/>
            </a:ext>
          </a:extLst>
        </p:cNvPr>
        <p:cNvGrpSpPr/>
        <p:nvPr/>
      </p:nvGrpSpPr>
      <p:grpSpPr>
        <a:xfrm>
          <a:off x="0" y="0"/>
          <a:ext cx="0" cy="0"/>
          <a:chOff x="0" y="0"/>
          <a:chExt cx="0" cy="0"/>
        </a:xfrm>
      </p:grpSpPr>
      <p:sp>
        <p:nvSpPr>
          <p:cNvPr id="90" name="CustomShape 1">
            <a:extLst>
              <a:ext uri="{FF2B5EF4-FFF2-40B4-BE49-F238E27FC236}">
                <a16:creationId xmlns:a16="http://schemas.microsoft.com/office/drawing/2014/main" id="{CB31D981-86EC-DEF8-0838-550409D52D36}"/>
              </a:ext>
            </a:extLst>
          </p:cNvPr>
          <p:cNvSpPr/>
          <p:nvPr/>
        </p:nvSpPr>
        <p:spPr>
          <a:xfrm>
            <a:off x="-15840" y="6217920"/>
            <a:ext cx="9143640" cy="711000"/>
          </a:xfrm>
          <a:custGeom>
            <a:avLst/>
            <a:gdLst/>
            <a:ahLst/>
            <a:cxnLst/>
            <a:rect l="l" t="t" r="r" b="b"/>
            <a:pathLst>
              <a:path w="12555" h="705">
                <a:moveTo>
                  <a:pt x="12555" y="675"/>
                </a:moveTo>
                <a:lnTo>
                  <a:pt x="0" y="705"/>
                </a:lnTo>
                <a:lnTo>
                  <a:pt x="15" y="345"/>
                </a:lnTo>
                <a:lnTo>
                  <a:pt x="6420" y="345"/>
                </a:lnTo>
                <a:lnTo>
                  <a:pt x="6870" y="0"/>
                </a:lnTo>
                <a:lnTo>
                  <a:pt x="12555" y="0"/>
                </a:lnTo>
                <a:lnTo>
                  <a:pt x="12555" y="675"/>
                </a:lnTo>
                <a:close/>
              </a:path>
            </a:pathLst>
          </a:custGeom>
          <a:solidFill>
            <a:srgbClr val="501B73"/>
          </a:solidFill>
          <a:ln w="9360">
            <a:noFill/>
          </a:ln>
        </p:spPr>
        <p:style>
          <a:lnRef idx="0">
            <a:scrgbClr r="0" g="0" b="0"/>
          </a:lnRef>
          <a:fillRef idx="0">
            <a:scrgbClr r="0" g="0" b="0"/>
          </a:fillRef>
          <a:effectRef idx="0">
            <a:scrgbClr r="0" g="0" b="0"/>
          </a:effectRef>
          <a:fontRef idx="minor"/>
        </p:style>
      </p:sp>
      <p:sp>
        <p:nvSpPr>
          <p:cNvPr id="91" name="CustomShape 2">
            <a:extLst>
              <a:ext uri="{FF2B5EF4-FFF2-40B4-BE49-F238E27FC236}">
                <a16:creationId xmlns:a16="http://schemas.microsoft.com/office/drawing/2014/main" id="{7ACFF8B9-7047-8C7A-78A7-870994233083}"/>
              </a:ext>
            </a:extLst>
          </p:cNvPr>
          <p:cNvSpPr/>
          <p:nvPr/>
        </p:nvSpPr>
        <p:spPr>
          <a:xfrm>
            <a:off x="2926080" y="6547995"/>
            <a:ext cx="6126480" cy="371160"/>
          </a:xfrm>
          <a:prstGeom prst="rect">
            <a:avLst/>
          </a:prstGeom>
          <a:noFill/>
          <a:ln w="9360">
            <a:noFill/>
          </a:ln>
        </p:spPr>
        <p:style>
          <a:lnRef idx="0">
            <a:scrgbClr r="0" g="0" b="0"/>
          </a:lnRef>
          <a:fillRef idx="0">
            <a:scrgbClr r="0" g="0" b="0"/>
          </a:fillRef>
          <a:effectRef idx="0">
            <a:scrgbClr r="0" g="0" b="0"/>
          </a:effectRef>
          <a:fontRef idx="minor"/>
        </p:style>
        <p:txBody>
          <a:bodyPr>
            <a:noAutofit/>
          </a:bodyPr>
          <a:lstStyle/>
          <a:p>
            <a:pPr>
              <a:lnSpc>
                <a:spcPct val="100000"/>
              </a:lnSpc>
              <a:spcAft>
                <a:spcPts val="1001"/>
              </a:spcAft>
              <a:tabLst>
                <a:tab pos="0" algn="l"/>
              </a:tabLst>
            </a:pPr>
            <a:r>
              <a:rPr lang="en-GB" sz="1600" b="1" i="1" spc="-1" dirty="0">
                <a:solidFill>
                  <a:srgbClr val="FFFFFF"/>
                </a:solidFill>
                <a:latin typeface="Calibri"/>
              </a:rPr>
              <a:t>Transforming Learning, Research and Working Environments using ICT</a:t>
            </a:r>
            <a:endParaRPr lang="en-US" sz="1600" spc="-1" dirty="0"/>
          </a:p>
        </p:txBody>
      </p:sp>
      <p:pic>
        <p:nvPicPr>
          <p:cNvPr id="92" name="Picture 4" descr="J:\Business\KENET\Kenet-logo.png">
            <a:extLst>
              <a:ext uri="{FF2B5EF4-FFF2-40B4-BE49-F238E27FC236}">
                <a16:creationId xmlns:a16="http://schemas.microsoft.com/office/drawing/2014/main" id="{A516ED36-B0C1-F764-F990-2693D8EE7C5B}"/>
              </a:ext>
            </a:extLst>
          </p:cNvPr>
          <p:cNvPicPr/>
          <p:nvPr/>
        </p:nvPicPr>
        <p:blipFill>
          <a:blip r:embed="rId3"/>
          <a:stretch/>
        </p:blipFill>
        <p:spPr>
          <a:xfrm>
            <a:off x="7092360" y="71280"/>
            <a:ext cx="1908720" cy="642600"/>
          </a:xfrm>
          <a:prstGeom prst="rect">
            <a:avLst/>
          </a:prstGeom>
          <a:ln>
            <a:noFill/>
          </a:ln>
        </p:spPr>
      </p:pic>
      <p:sp>
        <p:nvSpPr>
          <p:cNvPr id="93" name="TextShape 3">
            <a:extLst>
              <a:ext uri="{FF2B5EF4-FFF2-40B4-BE49-F238E27FC236}">
                <a16:creationId xmlns:a16="http://schemas.microsoft.com/office/drawing/2014/main" id="{46059B63-A798-B029-09E5-9A5A4670E198}"/>
              </a:ext>
            </a:extLst>
          </p:cNvPr>
          <p:cNvSpPr txBox="1"/>
          <p:nvPr/>
        </p:nvSpPr>
        <p:spPr>
          <a:xfrm>
            <a:off x="1371600" y="3886200"/>
            <a:ext cx="6400440" cy="1752120"/>
          </a:xfrm>
          <a:prstGeom prst="rect">
            <a:avLst/>
          </a:prstGeom>
          <a:noFill/>
          <a:ln>
            <a:noFill/>
          </a:ln>
        </p:spPr>
        <p:txBody>
          <a:bodyPr>
            <a:noAutofit/>
          </a:bodyPr>
          <a:lstStyle/>
          <a:p>
            <a:pPr algn="ctr"/>
            <a:endParaRPr lang="en-US" sz="3200" b="0" strike="noStrike" spc="-1">
              <a:latin typeface="Arial"/>
            </a:endParaRPr>
          </a:p>
        </p:txBody>
      </p:sp>
      <p:sp>
        <p:nvSpPr>
          <p:cNvPr id="5" name="Title 4">
            <a:extLst>
              <a:ext uri="{FF2B5EF4-FFF2-40B4-BE49-F238E27FC236}">
                <a16:creationId xmlns:a16="http://schemas.microsoft.com/office/drawing/2014/main" id="{BC2D5D6B-1107-42DE-D616-AD5646D43D46}"/>
              </a:ext>
            </a:extLst>
          </p:cNvPr>
          <p:cNvSpPr>
            <a:spLocks noGrp="1"/>
          </p:cNvSpPr>
          <p:nvPr>
            <p:ph type="title"/>
          </p:nvPr>
        </p:nvSpPr>
        <p:spPr/>
        <p:txBody>
          <a:bodyPr/>
          <a:lstStyle/>
          <a:p>
            <a:r>
              <a:rPr lang="en-US" dirty="0"/>
              <a:t>Access Control Lists (ACLs)</a:t>
            </a:r>
            <a:endParaRPr lang="en-KE" dirty="0"/>
          </a:p>
        </p:txBody>
      </p:sp>
      <p:sp>
        <p:nvSpPr>
          <p:cNvPr id="2" name="Text Placeholder 1">
            <a:extLst>
              <a:ext uri="{FF2B5EF4-FFF2-40B4-BE49-F238E27FC236}">
                <a16:creationId xmlns:a16="http://schemas.microsoft.com/office/drawing/2014/main" id="{125503C5-7164-452C-E39B-080595396CAD}"/>
              </a:ext>
            </a:extLst>
          </p:cNvPr>
          <p:cNvSpPr>
            <a:spLocks noGrp="1"/>
          </p:cNvSpPr>
          <p:nvPr>
            <p:ph type="subTitle"/>
          </p:nvPr>
        </p:nvSpPr>
        <p:spPr>
          <a:xfrm>
            <a:off x="457200" y="1906226"/>
            <a:ext cx="8229240" cy="3977280"/>
          </a:xfrm>
        </p:spPr>
        <p:txBody>
          <a:bodyPr lIns="0" tIns="0" rIns="0" bIns="0" anchor="ctr">
            <a:noAutofit/>
          </a:bodyPr>
          <a:lstStyle/>
          <a:p>
            <a:r>
              <a:rPr lang="en-US" sz="3600" dirty="0"/>
              <a:t>Function: ACLs are used on routers and firewalls to filter traffic based on rules. These rules are primarily based on source and destination IP addresses, but can also include ports and protocols.</a:t>
            </a:r>
          </a:p>
          <a:p>
            <a:r>
              <a:rPr lang="en-US" sz="3600" dirty="0"/>
              <a:t>Best Practice: The principle of least privilege—deny all traffic by default and only permit what is absolutely necessary.</a:t>
            </a:r>
            <a:endParaRPr lang="en-KE" sz="3600"/>
          </a:p>
        </p:txBody>
      </p:sp>
    </p:spTree>
    <p:extLst>
      <p:ext uri="{BB962C8B-B14F-4D97-AF65-F5344CB8AC3E}">
        <p14:creationId xmlns:p14="http://schemas.microsoft.com/office/powerpoint/2010/main" val="1370791035"/>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4816A21-1B52-E338-EAEE-0FB060776578}"/>
            </a:ext>
          </a:extLst>
        </p:cNvPr>
        <p:cNvGrpSpPr/>
        <p:nvPr/>
      </p:nvGrpSpPr>
      <p:grpSpPr>
        <a:xfrm>
          <a:off x="0" y="0"/>
          <a:ext cx="0" cy="0"/>
          <a:chOff x="0" y="0"/>
          <a:chExt cx="0" cy="0"/>
        </a:xfrm>
      </p:grpSpPr>
      <p:sp>
        <p:nvSpPr>
          <p:cNvPr id="90" name="CustomShape 1">
            <a:extLst>
              <a:ext uri="{FF2B5EF4-FFF2-40B4-BE49-F238E27FC236}">
                <a16:creationId xmlns:a16="http://schemas.microsoft.com/office/drawing/2014/main" id="{F0D016F5-1498-3DC4-B5AE-AA8CDDC2A112}"/>
              </a:ext>
            </a:extLst>
          </p:cNvPr>
          <p:cNvSpPr/>
          <p:nvPr/>
        </p:nvSpPr>
        <p:spPr>
          <a:xfrm>
            <a:off x="-15840" y="6217920"/>
            <a:ext cx="9143640" cy="711000"/>
          </a:xfrm>
          <a:custGeom>
            <a:avLst/>
            <a:gdLst/>
            <a:ahLst/>
            <a:cxnLst/>
            <a:rect l="l" t="t" r="r" b="b"/>
            <a:pathLst>
              <a:path w="12555" h="705">
                <a:moveTo>
                  <a:pt x="12555" y="675"/>
                </a:moveTo>
                <a:lnTo>
                  <a:pt x="0" y="705"/>
                </a:lnTo>
                <a:lnTo>
                  <a:pt x="15" y="345"/>
                </a:lnTo>
                <a:lnTo>
                  <a:pt x="6420" y="345"/>
                </a:lnTo>
                <a:lnTo>
                  <a:pt x="6870" y="0"/>
                </a:lnTo>
                <a:lnTo>
                  <a:pt x="12555" y="0"/>
                </a:lnTo>
                <a:lnTo>
                  <a:pt x="12555" y="675"/>
                </a:lnTo>
                <a:close/>
              </a:path>
            </a:pathLst>
          </a:custGeom>
          <a:solidFill>
            <a:srgbClr val="501B73"/>
          </a:solidFill>
          <a:ln w="9360">
            <a:noFill/>
          </a:ln>
        </p:spPr>
        <p:style>
          <a:lnRef idx="0">
            <a:scrgbClr r="0" g="0" b="0"/>
          </a:lnRef>
          <a:fillRef idx="0">
            <a:scrgbClr r="0" g="0" b="0"/>
          </a:fillRef>
          <a:effectRef idx="0">
            <a:scrgbClr r="0" g="0" b="0"/>
          </a:effectRef>
          <a:fontRef idx="minor"/>
        </p:style>
      </p:sp>
      <p:sp>
        <p:nvSpPr>
          <p:cNvPr id="91" name="CustomShape 2">
            <a:extLst>
              <a:ext uri="{FF2B5EF4-FFF2-40B4-BE49-F238E27FC236}">
                <a16:creationId xmlns:a16="http://schemas.microsoft.com/office/drawing/2014/main" id="{D31212A9-86C6-2DD6-6F90-300C05BF7E98}"/>
              </a:ext>
            </a:extLst>
          </p:cNvPr>
          <p:cNvSpPr/>
          <p:nvPr/>
        </p:nvSpPr>
        <p:spPr>
          <a:xfrm>
            <a:off x="2926080" y="6547995"/>
            <a:ext cx="6126480" cy="371160"/>
          </a:xfrm>
          <a:prstGeom prst="rect">
            <a:avLst/>
          </a:prstGeom>
          <a:noFill/>
          <a:ln w="9360">
            <a:noFill/>
          </a:ln>
        </p:spPr>
        <p:style>
          <a:lnRef idx="0">
            <a:scrgbClr r="0" g="0" b="0"/>
          </a:lnRef>
          <a:fillRef idx="0">
            <a:scrgbClr r="0" g="0" b="0"/>
          </a:fillRef>
          <a:effectRef idx="0">
            <a:scrgbClr r="0" g="0" b="0"/>
          </a:effectRef>
          <a:fontRef idx="minor"/>
        </p:style>
        <p:txBody>
          <a:bodyPr>
            <a:noAutofit/>
          </a:bodyPr>
          <a:lstStyle/>
          <a:p>
            <a:pPr>
              <a:lnSpc>
                <a:spcPct val="100000"/>
              </a:lnSpc>
              <a:spcAft>
                <a:spcPts val="1001"/>
              </a:spcAft>
              <a:tabLst>
                <a:tab pos="0" algn="l"/>
              </a:tabLst>
            </a:pPr>
            <a:r>
              <a:rPr lang="en-GB" sz="1600" b="1" i="1" spc="-1" dirty="0">
                <a:solidFill>
                  <a:srgbClr val="FFFFFF"/>
                </a:solidFill>
                <a:latin typeface="Calibri"/>
              </a:rPr>
              <a:t>Transforming Learning, Research and Working Environments using ICT</a:t>
            </a:r>
            <a:endParaRPr lang="en-US" sz="1600" spc="-1" dirty="0"/>
          </a:p>
        </p:txBody>
      </p:sp>
      <p:pic>
        <p:nvPicPr>
          <p:cNvPr id="92" name="Picture 4" descr="J:\Business\KENET\Kenet-logo.png">
            <a:extLst>
              <a:ext uri="{FF2B5EF4-FFF2-40B4-BE49-F238E27FC236}">
                <a16:creationId xmlns:a16="http://schemas.microsoft.com/office/drawing/2014/main" id="{3EC6DDCA-4711-6D47-EA41-9252FA6E591C}"/>
              </a:ext>
            </a:extLst>
          </p:cNvPr>
          <p:cNvPicPr/>
          <p:nvPr/>
        </p:nvPicPr>
        <p:blipFill>
          <a:blip r:embed="rId3"/>
          <a:stretch/>
        </p:blipFill>
        <p:spPr>
          <a:xfrm>
            <a:off x="7092360" y="71280"/>
            <a:ext cx="1908720" cy="642600"/>
          </a:xfrm>
          <a:prstGeom prst="rect">
            <a:avLst/>
          </a:prstGeom>
          <a:ln>
            <a:noFill/>
          </a:ln>
        </p:spPr>
      </p:pic>
      <p:sp>
        <p:nvSpPr>
          <p:cNvPr id="93" name="TextShape 3">
            <a:extLst>
              <a:ext uri="{FF2B5EF4-FFF2-40B4-BE49-F238E27FC236}">
                <a16:creationId xmlns:a16="http://schemas.microsoft.com/office/drawing/2014/main" id="{0B1FD78A-527E-F22B-F1FA-E281345915A1}"/>
              </a:ext>
            </a:extLst>
          </p:cNvPr>
          <p:cNvSpPr txBox="1"/>
          <p:nvPr/>
        </p:nvSpPr>
        <p:spPr>
          <a:xfrm>
            <a:off x="1371600" y="3886200"/>
            <a:ext cx="6400440" cy="1752120"/>
          </a:xfrm>
          <a:prstGeom prst="rect">
            <a:avLst/>
          </a:prstGeom>
          <a:noFill/>
          <a:ln>
            <a:noFill/>
          </a:ln>
        </p:spPr>
        <p:txBody>
          <a:bodyPr>
            <a:noAutofit/>
          </a:bodyPr>
          <a:lstStyle/>
          <a:p>
            <a:pPr algn="ctr"/>
            <a:endParaRPr lang="en-US" sz="3200" b="0" strike="noStrike" spc="-1">
              <a:latin typeface="Arial"/>
            </a:endParaRPr>
          </a:p>
        </p:txBody>
      </p:sp>
      <p:sp>
        <p:nvSpPr>
          <p:cNvPr id="5" name="Title 4">
            <a:extLst>
              <a:ext uri="{FF2B5EF4-FFF2-40B4-BE49-F238E27FC236}">
                <a16:creationId xmlns:a16="http://schemas.microsoft.com/office/drawing/2014/main" id="{44248FD5-73A3-788C-A9E4-7CAD2A9F9611}"/>
              </a:ext>
            </a:extLst>
          </p:cNvPr>
          <p:cNvSpPr>
            <a:spLocks noGrp="1"/>
          </p:cNvSpPr>
          <p:nvPr>
            <p:ph type="title"/>
          </p:nvPr>
        </p:nvSpPr>
        <p:spPr/>
        <p:txBody>
          <a:bodyPr/>
          <a:lstStyle/>
          <a:p>
            <a:r>
              <a:rPr lang="en-US" dirty="0"/>
              <a:t>Firewall Rules</a:t>
            </a:r>
            <a:endParaRPr lang="en-KE" dirty="0"/>
          </a:p>
        </p:txBody>
      </p:sp>
      <p:sp>
        <p:nvSpPr>
          <p:cNvPr id="2" name="Text Placeholder 1">
            <a:extLst>
              <a:ext uri="{FF2B5EF4-FFF2-40B4-BE49-F238E27FC236}">
                <a16:creationId xmlns:a16="http://schemas.microsoft.com/office/drawing/2014/main" id="{5D51FC71-3727-BCD7-C1B1-810AFFE85B35}"/>
              </a:ext>
            </a:extLst>
          </p:cNvPr>
          <p:cNvSpPr>
            <a:spLocks noGrp="1"/>
          </p:cNvSpPr>
          <p:nvPr>
            <p:ph type="subTitle"/>
          </p:nvPr>
        </p:nvSpPr>
        <p:spPr/>
        <p:txBody>
          <a:bodyPr lIns="0" tIns="0" rIns="0" bIns="0" anchor="ctr">
            <a:noAutofit/>
          </a:bodyPr>
          <a:lstStyle/>
          <a:p>
            <a:r>
              <a:rPr lang="en-US" sz="4000" dirty="0"/>
              <a:t>Definition: A set of rules that governs a firewall's behavior. It is the core of network perimeter security.</a:t>
            </a:r>
          </a:p>
          <a:p>
            <a:r>
              <a:rPr lang="en-US" sz="4000" dirty="0"/>
              <a:t>Implementation: Demonstrate how to create a rule to block a specific IP address or an entire subnet from accessing a server.</a:t>
            </a:r>
            <a:endParaRPr lang="en-KE" sz="4000"/>
          </a:p>
        </p:txBody>
      </p:sp>
    </p:spTree>
    <p:extLst>
      <p:ext uri="{BB962C8B-B14F-4D97-AF65-F5344CB8AC3E}">
        <p14:creationId xmlns:p14="http://schemas.microsoft.com/office/powerpoint/2010/main" val="1571091348"/>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65DBF78-201A-0457-6EFF-4EC14D0144F5}"/>
            </a:ext>
          </a:extLst>
        </p:cNvPr>
        <p:cNvGrpSpPr/>
        <p:nvPr/>
      </p:nvGrpSpPr>
      <p:grpSpPr>
        <a:xfrm>
          <a:off x="0" y="0"/>
          <a:ext cx="0" cy="0"/>
          <a:chOff x="0" y="0"/>
          <a:chExt cx="0" cy="0"/>
        </a:xfrm>
      </p:grpSpPr>
      <p:sp>
        <p:nvSpPr>
          <p:cNvPr id="90" name="CustomShape 1">
            <a:extLst>
              <a:ext uri="{FF2B5EF4-FFF2-40B4-BE49-F238E27FC236}">
                <a16:creationId xmlns:a16="http://schemas.microsoft.com/office/drawing/2014/main" id="{8F68E7D6-F400-B2BE-D550-1D9B6AC957D9}"/>
              </a:ext>
            </a:extLst>
          </p:cNvPr>
          <p:cNvSpPr/>
          <p:nvPr/>
        </p:nvSpPr>
        <p:spPr>
          <a:xfrm>
            <a:off x="-15840" y="6217920"/>
            <a:ext cx="9143640" cy="711000"/>
          </a:xfrm>
          <a:custGeom>
            <a:avLst/>
            <a:gdLst/>
            <a:ahLst/>
            <a:cxnLst/>
            <a:rect l="l" t="t" r="r" b="b"/>
            <a:pathLst>
              <a:path w="12555" h="705">
                <a:moveTo>
                  <a:pt x="12555" y="675"/>
                </a:moveTo>
                <a:lnTo>
                  <a:pt x="0" y="705"/>
                </a:lnTo>
                <a:lnTo>
                  <a:pt x="15" y="345"/>
                </a:lnTo>
                <a:lnTo>
                  <a:pt x="6420" y="345"/>
                </a:lnTo>
                <a:lnTo>
                  <a:pt x="6870" y="0"/>
                </a:lnTo>
                <a:lnTo>
                  <a:pt x="12555" y="0"/>
                </a:lnTo>
                <a:lnTo>
                  <a:pt x="12555" y="675"/>
                </a:lnTo>
                <a:close/>
              </a:path>
            </a:pathLst>
          </a:custGeom>
          <a:solidFill>
            <a:srgbClr val="501B73"/>
          </a:solidFill>
          <a:ln w="9360">
            <a:noFill/>
          </a:ln>
        </p:spPr>
        <p:style>
          <a:lnRef idx="0">
            <a:scrgbClr r="0" g="0" b="0"/>
          </a:lnRef>
          <a:fillRef idx="0">
            <a:scrgbClr r="0" g="0" b="0"/>
          </a:fillRef>
          <a:effectRef idx="0">
            <a:scrgbClr r="0" g="0" b="0"/>
          </a:effectRef>
          <a:fontRef idx="minor"/>
        </p:style>
      </p:sp>
      <p:sp>
        <p:nvSpPr>
          <p:cNvPr id="91" name="CustomShape 2">
            <a:extLst>
              <a:ext uri="{FF2B5EF4-FFF2-40B4-BE49-F238E27FC236}">
                <a16:creationId xmlns:a16="http://schemas.microsoft.com/office/drawing/2014/main" id="{27393F6E-739A-1B85-B363-40575195BC60}"/>
              </a:ext>
            </a:extLst>
          </p:cNvPr>
          <p:cNvSpPr/>
          <p:nvPr/>
        </p:nvSpPr>
        <p:spPr>
          <a:xfrm>
            <a:off x="2926080" y="6547995"/>
            <a:ext cx="6126480" cy="371160"/>
          </a:xfrm>
          <a:prstGeom prst="rect">
            <a:avLst/>
          </a:prstGeom>
          <a:noFill/>
          <a:ln w="9360">
            <a:noFill/>
          </a:ln>
        </p:spPr>
        <p:style>
          <a:lnRef idx="0">
            <a:scrgbClr r="0" g="0" b="0"/>
          </a:lnRef>
          <a:fillRef idx="0">
            <a:scrgbClr r="0" g="0" b="0"/>
          </a:fillRef>
          <a:effectRef idx="0">
            <a:scrgbClr r="0" g="0" b="0"/>
          </a:effectRef>
          <a:fontRef idx="minor"/>
        </p:style>
        <p:txBody>
          <a:bodyPr>
            <a:noAutofit/>
          </a:bodyPr>
          <a:lstStyle/>
          <a:p>
            <a:pPr>
              <a:lnSpc>
                <a:spcPct val="100000"/>
              </a:lnSpc>
              <a:spcAft>
                <a:spcPts val="1001"/>
              </a:spcAft>
              <a:tabLst>
                <a:tab pos="0" algn="l"/>
              </a:tabLst>
            </a:pPr>
            <a:r>
              <a:rPr lang="en-GB" sz="1600" b="1" i="1" spc="-1" dirty="0">
                <a:solidFill>
                  <a:srgbClr val="FFFFFF"/>
                </a:solidFill>
                <a:latin typeface="Calibri"/>
              </a:rPr>
              <a:t>Transforming Learning, Research and Working Environments using ICT</a:t>
            </a:r>
            <a:endParaRPr lang="en-US" sz="1600" spc="-1" dirty="0"/>
          </a:p>
        </p:txBody>
      </p:sp>
      <p:pic>
        <p:nvPicPr>
          <p:cNvPr id="92" name="Picture 4" descr="J:\Business\KENET\Kenet-logo.png">
            <a:extLst>
              <a:ext uri="{FF2B5EF4-FFF2-40B4-BE49-F238E27FC236}">
                <a16:creationId xmlns:a16="http://schemas.microsoft.com/office/drawing/2014/main" id="{5BEA0895-78B1-5225-6D69-AAC209DA4AF6}"/>
              </a:ext>
            </a:extLst>
          </p:cNvPr>
          <p:cNvPicPr/>
          <p:nvPr/>
        </p:nvPicPr>
        <p:blipFill>
          <a:blip r:embed="rId3"/>
          <a:stretch/>
        </p:blipFill>
        <p:spPr>
          <a:xfrm>
            <a:off x="7092360" y="71280"/>
            <a:ext cx="1908720" cy="642600"/>
          </a:xfrm>
          <a:prstGeom prst="rect">
            <a:avLst/>
          </a:prstGeom>
          <a:ln>
            <a:noFill/>
          </a:ln>
        </p:spPr>
      </p:pic>
      <p:sp>
        <p:nvSpPr>
          <p:cNvPr id="93" name="TextShape 3">
            <a:extLst>
              <a:ext uri="{FF2B5EF4-FFF2-40B4-BE49-F238E27FC236}">
                <a16:creationId xmlns:a16="http://schemas.microsoft.com/office/drawing/2014/main" id="{E08DE1CB-96E5-B73E-EC9B-B75D1AE2D632}"/>
              </a:ext>
            </a:extLst>
          </p:cNvPr>
          <p:cNvSpPr txBox="1"/>
          <p:nvPr/>
        </p:nvSpPr>
        <p:spPr>
          <a:xfrm>
            <a:off x="1371600" y="3886200"/>
            <a:ext cx="6400440" cy="1752120"/>
          </a:xfrm>
          <a:prstGeom prst="rect">
            <a:avLst/>
          </a:prstGeom>
          <a:noFill/>
          <a:ln>
            <a:noFill/>
          </a:ln>
        </p:spPr>
        <p:txBody>
          <a:bodyPr>
            <a:noAutofit/>
          </a:bodyPr>
          <a:lstStyle/>
          <a:p>
            <a:pPr algn="ctr"/>
            <a:endParaRPr lang="en-US" sz="3200" b="0" strike="noStrike" spc="-1">
              <a:latin typeface="Arial"/>
            </a:endParaRPr>
          </a:p>
        </p:txBody>
      </p:sp>
      <p:sp>
        <p:nvSpPr>
          <p:cNvPr id="5" name="Title 4">
            <a:extLst>
              <a:ext uri="{FF2B5EF4-FFF2-40B4-BE49-F238E27FC236}">
                <a16:creationId xmlns:a16="http://schemas.microsoft.com/office/drawing/2014/main" id="{3D077C8A-787D-D8EB-2A22-C6C7717CE0D0}"/>
              </a:ext>
            </a:extLst>
          </p:cNvPr>
          <p:cNvSpPr>
            <a:spLocks noGrp="1"/>
          </p:cNvSpPr>
          <p:nvPr>
            <p:ph type="title"/>
          </p:nvPr>
        </p:nvSpPr>
        <p:spPr/>
        <p:txBody>
          <a:bodyPr/>
          <a:lstStyle/>
          <a:p>
            <a:r>
              <a:rPr lang="en-US" dirty="0"/>
              <a:t>VPNs</a:t>
            </a:r>
            <a:endParaRPr lang="en-KE" dirty="0"/>
          </a:p>
        </p:txBody>
      </p:sp>
      <p:sp>
        <p:nvSpPr>
          <p:cNvPr id="2" name="Text Placeholder 1">
            <a:extLst>
              <a:ext uri="{FF2B5EF4-FFF2-40B4-BE49-F238E27FC236}">
                <a16:creationId xmlns:a16="http://schemas.microsoft.com/office/drawing/2014/main" id="{79799CBF-1239-8911-51F4-9DD548F36A1D}"/>
              </a:ext>
            </a:extLst>
          </p:cNvPr>
          <p:cNvSpPr>
            <a:spLocks noGrp="1"/>
          </p:cNvSpPr>
          <p:nvPr>
            <p:ph type="subTitle"/>
          </p:nvPr>
        </p:nvSpPr>
        <p:spPr>
          <a:xfrm>
            <a:off x="457200" y="1778581"/>
            <a:ext cx="8229240" cy="3977280"/>
          </a:xfrm>
        </p:spPr>
        <p:txBody>
          <a:bodyPr lIns="0" tIns="0" rIns="0" bIns="0" anchor="ctr">
            <a:noAutofit/>
          </a:bodyPr>
          <a:lstStyle/>
          <a:p>
            <a:r>
              <a:rPr lang="en-US" sz="4000" b="1" dirty="0"/>
              <a:t>Purpose</a:t>
            </a:r>
            <a:r>
              <a:rPr lang="en-US" sz="4000" dirty="0"/>
              <a:t>: To create a secure, encrypted tunnel between two endpoints (e.g., a remote user and the university network).</a:t>
            </a:r>
          </a:p>
          <a:p>
            <a:r>
              <a:rPr lang="en-US" sz="4000" b="1" dirty="0"/>
              <a:t>How it works</a:t>
            </a:r>
            <a:r>
              <a:rPr lang="en-US" sz="4000" dirty="0"/>
              <a:t>: All data is encapsulated and encrypted, protecting it from eavesdropping, even if it traverses a public network.</a:t>
            </a:r>
            <a:endParaRPr lang="en-KE" sz="4000"/>
          </a:p>
        </p:txBody>
      </p:sp>
    </p:spTree>
    <p:extLst>
      <p:ext uri="{BB962C8B-B14F-4D97-AF65-F5344CB8AC3E}">
        <p14:creationId xmlns:p14="http://schemas.microsoft.com/office/powerpoint/2010/main" val="3292120886"/>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0B0E35D-B839-9656-F154-366EA48A20CC}"/>
            </a:ext>
          </a:extLst>
        </p:cNvPr>
        <p:cNvGrpSpPr/>
        <p:nvPr/>
      </p:nvGrpSpPr>
      <p:grpSpPr>
        <a:xfrm>
          <a:off x="0" y="0"/>
          <a:ext cx="0" cy="0"/>
          <a:chOff x="0" y="0"/>
          <a:chExt cx="0" cy="0"/>
        </a:xfrm>
      </p:grpSpPr>
      <p:sp>
        <p:nvSpPr>
          <p:cNvPr id="90" name="CustomShape 1">
            <a:extLst>
              <a:ext uri="{FF2B5EF4-FFF2-40B4-BE49-F238E27FC236}">
                <a16:creationId xmlns:a16="http://schemas.microsoft.com/office/drawing/2014/main" id="{3C49AB45-2C0F-F410-4B35-F93D0C10CBE1}"/>
              </a:ext>
            </a:extLst>
          </p:cNvPr>
          <p:cNvSpPr/>
          <p:nvPr/>
        </p:nvSpPr>
        <p:spPr>
          <a:xfrm>
            <a:off x="-15840" y="6217920"/>
            <a:ext cx="9143640" cy="711000"/>
          </a:xfrm>
          <a:custGeom>
            <a:avLst/>
            <a:gdLst/>
            <a:ahLst/>
            <a:cxnLst/>
            <a:rect l="l" t="t" r="r" b="b"/>
            <a:pathLst>
              <a:path w="12555" h="705">
                <a:moveTo>
                  <a:pt x="12555" y="675"/>
                </a:moveTo>
                <a:lnTo>
                  <a:pt x="0" y="705"/>
                </a:lnTo>
                <a:lnTo>
                  <a:pt x="15" y="345"/>
                </a:lnTo>
                <a:lnTo>
                  <a:pt x="6420" y="345"/>
                </a:lnTo>
                <a:lnTo>
                  <a:pt x="6870" y="0"/>
                </a:lnTo>
                <a:lnTo>
                  <a:pt x="12555" y="0"/>
                </a:lnTo>
                <a:lnTo>
                  <a:pt x="12555" y="675"/>
                </a:lnTo>
                <a:close/>
              </a:path>
            </a:pathLst>
          </a:custGeom>
          <a:solidFill>
            <a:srgbClr val="501B73"/>
          </a:solidFill>
          <a:ln w="9360">
            <a:noFill/>
          </a:ln>
        </p:spPr>
        <p:style>
          <a:lnRef idx="0">
            <a:scrgbClr r="0" g="0" b="0"/>
          </a:lnRef>
          <a:fillRef idx="0">
            <a:scrgbClr r="0" g="0" b="0"/>
          </a:fillRef>
          <a:effectRef idx="0">
            <a:scrgbClr r="0" g="0" b="0"/>
          </a:effectRef>
          <a:fontRef idx="minor"/>
        </p:style>
      </p:sp>
      <p:sp>
        <p:nvSpPr>
          <p:cNvPr id="91" name="CustomShape 2">
            <a:extLst>
              <a:ext uri="{FF2B5EF4-FFF2-40B4-BE49-F238E27FC236}">
                <a16:creationId xmlns:a16="http://schemas.microsoft.com/office/drawing/2014/main" id="{E32CF813-A574-2C1C-7501-2C2D99482EE2}"/>
              </a:ext>
            </a:extLst>
          </p:cNvPr>
          <p:cNvSpPr/>
          <p:nvPr/>
        </p:nvSpPr>
        <p:spPr>
          <a:xfrm>
            <a:off x="2926080" y="6547995"/>
            <a:ext cx="6126480" cy="371160"/>
          </a:xfrm>
          <a:prstGeom prst="rect">
            <a:avLst/>
          </a:prstGeom>
          <a:noFill/>
          <a:ln w="9360">
            <a:noFill/>
          </a:ln>
        </p:spPr>
        <p:style>
          <a:lnRef idx="0">
            <a:scrgbClr r="0" g="0" b="0"/>
          </a:lnRef>
          <a:fillRef idx="0">
            <a:scrgbClr r="0" g="0" b="0"/>
          </a:fillRef>
          <a:effectRef idx="0">
            <a:scrgbClr r="0" g="0" b="0"/>
          </a:effectRef>
          <a:fontRef idx="minor"/>
        </p:style>
        <p:txBody>
          <a:bodyPr>
            <a:noAutofit/>
          </a:bodyPr>
          <a:lstStyle/>
          <a:p>
            <a:pPr>
              <a:lnSpc>
                <a:spcPct val="100000"/>
              </a:lnSpc>
              <a:spcAft>
                <a:spcPts val="1001"/>
              </a:spcAft>
              <a:tabLst>
                <a:tab pos="0" algn="l"/>
              </a:tabLst>
            </a:pPr>
            <a:r>
              <a:rPr lang="en-GB" sz="1600" b="1" i="1" spc="-1" dirty="0">
                <a:solidFill>
                  <a:srgbClr val="FFFFFF"/>
                </a:solidFill>
                <a:latin typeface="Calibri"/>
              </a:rPr>
              <a:t>Transforming Learning, Research and Working Environments using ICT</a:t>
            </a:r>
            <a:endParaRPr lang="en-US" sz="1600" spc="-1" dirty="0"/>
          </a:p>
        </p:txBody>
      </p:sp>
      <p:pic>
        <p:nvPicPr>
          <p:cNvPr id="92" name="Picture 4" descr="J:\Business\KENET\Kenet-logo.png">
            <a:extLst>
              <a:ext uri="{FF2B5EF4-FFF2-40B4-BE49-F238E27FC236}">
                <a16:creationId xmlns:a16="http://schemas.microsoft.com/office/drawing/2014/main" id="{45587C74-37FF-4280-2177-6BAAD5D5F4CD}"/>
              </a:ext>
            </a:extLst>
          </p:cNvPr>
          <p:cNvPicPr/>
          <p:nvPr/>
        </p:nvPicPr>
        <p:blipFill>
          <a:blip r:embed="rId3"/>
          <a:stretch/>
        </p:blipFill>
        <p:spPr>
          <a:xfrm>
            <a:off x="7092360" y="71280"/>
            <a:ext cx="1908720" cy="642600"/>
          </a:xfrm>
          <a:prstGeom prst="rect">
            <a:avLst/>
          </a:prstGeom>
          <a:ln>
            <a:noFill/>
          </a:ln>
        </p:spPr>
      </p:pic>
      <p:sp>
        <p:nvSpPr>
          <p:cNvPr id="93" name="TextShape 3">
            <a:extLst>
              <a:ext uri="{FF2B5EF4-FFF2-40B4-BE49-F238E27FC236}">
                <a16:creationId xmlns:a16="http://schemas.microsoft.com/office/drawing/2014/main" id="{CDE3C908-58FA-2723-8EF9-8B2BC1D27D07}"/>
              </a:ext>
            </a:extLst>
          </p:cNvPr>
          <p:cNvSpPr txBox="1"/>
          <p:nvPr/>
        </p:nvSpPr>
        <p:spPr>
          <a:xfrm>
            <a:off x="1371600" y="3886200"/>
            <a:ext cx="6400440" cy="1752120"/>
          </a:xfrm>
          <a:prstGeom prst="rect">
            <a:avLst/>
          </a:prstGeom>
          <a:noFill/>
          <a:ln>
            <a:noFill/>
          </a:ln>
        </p:spPr>
        <p:txBody>
          <a:bodyPr>
            <a:noAutofit/>
          </a:bodyPr>
          <a:lstStyle/>
          <a:p>
            <a:pPr algn="ctr"/>
            <a:endParaRPr lang="en-US" sz="3200" b="0" strike="noStrike" spc="-1">
              <a:latin typeface="Arial"/>
            </a:endParaRPr>
          </a:p>
        </p:txBody>
      </p:sp>
      <p:sp>
        <p:nvSpPr>
          <p:cNvPr id="5" name="Title 4">
            <a:extLst>
              <a:ext uri="{FF2B5EF4-FFF2-40B4-BE49-F238E27FC236}">
                <a16:creationId xmlns:a16="http://schemas.microsoft.com/office/drawing/2014/main" id="{DFC148EA-48A9-458C-309A-F9598FCC67C6}"/>
              </a:ext>
            </a:extLst>
          </p:cNvPr>
          <p:cNvSpPr>
            <a:spLocks noGrp="1"/>
          </p:cNvSpPr>
          <p:nvPr>
            <p:ph type="title"/>
          </p:nvPr>
        </p:nvSpPr>
        <p:spPr/>
        <p:txBody>
          <a:bodyPr/>
          <a:lstStyle/>
          <a:p>
            <a:r>
              <a:rPr lang="en-US" dirty="0"/>
              <a:t>Network Logging and Monitoring</a:t>
            </a:r>
            <a:endParaRPr lang="en-KE" dirty="0"/>
          </a:p>
        </p:txBody>
      </p:sp>
      <p:sp>
        <p:nvSpPr>
          <p:cNvPr id="2" name="Text Placeholder 1">
            <a:extLst>
              <a:ext uri="{FF2B5EF4-FFF2-40B4-BE49-F238E27FC236}">
                <a16:creationId xmlns:a16="http://schemas.microsoft.com/office/drawing/2014/main" id="{BB0B49DA-65F7-951D-CB74-4F9D4ECFD523}"/>
              </a:ext>
            </a:extLst>
          </p:cNvPr>
          <p:cNvSpPr>
            <a:spLocks noGrp="1"/>
          </p:cNvSpPr>
          <p:nvPr>
            <p:ph type="subTitle"/>
          </p:nvPr>
        </p:nvSpPr>
        <p:spPr/>
        <p:txBody>
          <a:bodyPr lIns="0" tIns="0" rIns="0" bIns="0" anchor="ctr">
            <a:noAutofit/>
          </a:bodyPr>
          <a:lstStyle/>
          <a:p>
            <a:r>
              <a:rPr lang="en-US" sz="3600" dirty="0"/>
              <a:t>The "Eyes" on the Network: Network devices should be configured to log IP-based events, such as failed connection attempts, traffic from suspicious IPs, and changes to routing tables.</a:t>
            </a:r>
          </a:p>
          <a:p>
            <a:r>
              <a:rPr lang="en-US" sz="3600" dirty="0"/>
              <a:t>Importance: These logs are essential for proactive threat detection and for incident response.</a:t>
            </a:r>
            <a:endParaRPr lang="en-KE" sz="3600"/>
          </a:p>
        </p:txBody>
      </p:sp>
    </p:spTree>
    <p:extLst>
      <p:ext uri="{BB962C8B-B14F-4D97-AF65-F5344CB8AC3E}">
        <p14:creationId xmlns:p14="http://schemas.microsoft.com/office/powerpoint/2010/main" val="2773958463"/>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AB2C90C-3206-DB31-D4F7-BA99CAD2C771}"/>
            </a:ext>
          </a:extLst>
        </p:cNvPr>
        <p:cNvGrpSpPr/>
        <p:nvPr/>
      </p:nvGrpSpPr>
      <p:grpSpPr>
        <a:xfrm>
          <a:off x="0" y="0"/>
          <a:ext cx="0" cy="0"/>
          <a:chOff x="0" y="0"/>
          <a:chExt cx="0" cy="0"/>
        </a:xfrm>
      </p:grpSpPr>
      <p:sp>
        <p:nvSpPr>
          <p:cNvPr id="90" name="CustomShape 1">
            <a:extLst>
              <a:ext uri="{FF2B5EF4-FFF2-40B4-BE49-F238E27FC236}">
                <a16:creationId xmlns:a16="http://schemas.microsoft.com/office/drawing/2014/main" id="{41AA2806-CF41-E2FB-5E06-CE5B7DCF38B1}"/>
              </a:ext>
            </a:extLst>
          </p:cNvPr>
          <p:cNvSpPr/>
          <p:nvPr/>
        </p:nvSpPr>
        <p:spPr>
          <a:xfrm>
            <a:off x="-15840" y="6217920"/>
            <a:ext cx="9143640" cy="711000"/>
          </a:xfrm>
          <a:custGeom>
            <a:avLst/>
            <a:gdLst/>
            <a:ahLst/>
            <a:cxnLst/>
            <a:rect l="l" t="t" r="r" b="b"/>
            <a:pathLst>
              <a:path w="12555" h="705">
                <a:moveTo>
                  <a:pt x="12555" y="675"/>
                </a:moveTo>
                <a:lnTo>
                  <a:pt x="0" y="705"/>
                </a:lnTo>
                <a:lnTo>
                  <a:pt x="15" y="345"/>
                </a:lnTo>
                <a:lnTo>
                  <a:pt x="6420" y="345"/>
                </a:lnTo>
                <a:lnTo>
                  <a:pt x="6870" y="0"/>
                </a:lnTo>
                <a:lnTo>
                  <a:pt x="12555" y="0"/>
                </a:lnTo>
                <a:lnTo>
                  <a:pt x="12555" y="675"/>
                </a:lnTo>
                <a:close/>
              </a:path>
            </a:pathLst>
          </a:custGeom>
          <a:solidFill>
            <a:srgbClr val="501B73"/>
          </a:solidFill>
          <a:ln w="9360">
            <a:noFill/>
          </a:ln>
        </p:spPr>
        <p:style>
          <a:lnRef idx="0">
            <a:scrgbClr r="0" g="0" b="0"/>
          </a:lnRef>
          <a:fillRef idx="0">
            <a:scrgbClr r="0" g="0" b="0"/>
          </a:fillRef>
          <a:effectRef idx="0">
            <a:scrgbClr r="0" g="0" b="0"/>
          </a:effectRef>
          <a:fontRef idx="minor"/>
        </p:style>
      </p:sp>
      <p:sp>
        <p:nvSpPr>
          <p:cNvPr id="91" name="CustomShape 2">
            <a:extLst>
              <a:ext uri="{FF2B5EF4-FFF2-40B4-BE49-F238E27FC236}">
                <a16:creationId xmlns:a16="http://schemas.microsoft.com/office/drawing/2014/main" id="{B54C2AD3-D25F-98B1-7D9D-9141E409F8BE}"/>
              </a:ext>
            </a:extLst>
          </p:cNvPr>
          <p:cNvSpPr/>
          <p:nvPr/>
        </p:nvSpPr>
        <p:spPr>
          <a:xfrm>
            <a:off x="2926080" y="6547995"/>
            <a:ext cx="6126480" cy="371160"/>
          </a:xfrm>
          <a:prstGeom prst="rect">
            <a:avLst/>
          </a:prstGeom>
          <a:noFill/>
          <a:ln w="9360">
            <a:noFill/>
          </a:ln>
        </p:spPr>
        <p:style>
          <a:lnRef idx="0">
            <a:scrgbClr r="0" g="0" b="0"/>
          </a:lnRef>
          <a:fillRef idx="0">
            <a:scrgbClr r="0" g="0" b="0"/>
          </a:fillRef>
          <a:effectRef idx="0">
            <a:scrgbClr r="0" g="0" b="0"/>
          </a:effectRef>
          <a:fontRef idx="minor"/>
        </p:style>
        <p:txBody>
          <a:bodyPr>
            <a:noAutofit/>
          </a:bodyPr>
          <a:lstStyle/>
          <a:p>
            <a:pPr>
              <a:lnSpc>
                <a:spcPct val="100000"/>
              </a:lnSpc>
              <a:spcAft>
                <a:spcPts val="1001"/>
              </a:spcAft>
              <a:tabLst>
                <a:tab pos="0" algn="l"/>
              </a:tabLst>
            </a:pPr>
            <a:r>
              <a:rPr lang="en-GB" sz="1600" b="1" i="1" spc="-1" dirty="0">
                <a:solidFill>
                  <a:srgbClr val="FFFFFF"/>
                </a:solidFill>
                <a:latin typeface="Calibri"/>
              </a:rPr>
              <a:t>Transforming Learning, Research and Working Environments using ICT</a:t>
            </a:r>
            <a:endParaRPr lang="en-US" sz="1600" spc="-1" dirty="0"/>
          </a:p>
        </p:txBody>
      </p:sp>
      <p:pic>
        <p:nvPicPr>
          <p:cNvPr id="92" name="Picture 4" descr="J:\Business\KENET\Kenet-logo.png">
            <a:extLst>
              <a:ext uri="{FF2B5EF4-FFF2-40B4-BE49-F238E27FC236}">
                <a16:creationId xmlns:a16="http://schemas.microsoft.com/office/drawing/2014/main" id="{AC9611BB-2303-BE4D-5734-4CD369D6BC52}"/>
              </a:ext>
            </a:extLst>
          </p:cNvPr>
          <p:cNvPicPr/>
          <p:nvPr/>
        </p:nvPicPr>
        <p:blipFill>
          <a:blip r:embed="rId3"/>
          <a:stretch/>
        </p:blipFill>
        <p:spPr>
          <a:xfrm>
            <a:off x="7092360" y="71280"/>
            <a:ext cx="1908720" cy="642600"/>
          </a:xfrm>
          <a:prstGeom prst="rect">
            <a:avLst/>
          </a:prstGeom>
          <a:ln>
            <a:noFill/>
          </a:ln>
        </p:spPr>
      </p:pic>
      <p:sp>
        <p:nvSpPr>
          <p:cNvPr id="93" name="TextShape 3">
            <a:extLst>
              <a:ext uri="{FF2B5EF4-FFF2-40B4-BE49-F238E27FC236}">
                <a16:creationId xmlns:a16="http://schemas.microsoft.com/office/drawing/2014/main" id="{78C26A77-91B0-2356-567E-9FD027A431F9}"/>
              </a:ext>
            </a:extLst>
          </p:cNvPr>
          <p:cNvSpPr txBox="1"/>
          <p:nvPr/>
        </p:nvSpPr>
        <p:spPr>
          <a:xfrm>
            <a:off x="1371600" y="3886200"/>
            <a:ext cx="6400440" cy="1752120"/>
          </a:xfrm>
          <a:prstGeom prst="rect">
            <a:avLst/>
          </a:prstGeom>
          <a:noFill/>
          <a:ln>
            <a:noFill/>
          </a:ln>
        </p:spPr>
        <p:txBody>
          <a:bodyPr>
            <a:noAutofit/>
          </a:bodyPr>
          <a:lstStyle/>
          <a:p>
            <a:pPr algn="ctr"/>
            <a:endParaRPr lang="en-US" sz="3200" b="0" strike="noStrike" spc="-1">
              <a:latin typeface="Arial"/>
            </a:endParaRPr>
          </a:p>
        </p:txBody>
      </p:sp>
      <p:sp>
        <p:nvSpPr>
          <p:cNvPr id="5" name="Title 4">
            <a:extLst>
              <a:ext uri="{FF2B5EF4-FFF2-40B4-BE49-F238E27FC236}">
                <a16:creationId xmlns:a16="http://schemas.microsoft.com/office/drawing/2014/main" id="{668D9CB4-7EF1-6609-F0EA-6A98B20D9FED}"/>
              </a:ext>
            </a:extLst>
          </p:cNvPr>
          <p:cNvSpPr>
            <a:spLocks noGrp="1"/>
          </p:cNvSpPr>
          <p:nvPr>
            <p:ph type="title"/>
          </p:nvPr>
        </p:nvSpPr>
        <p:spPr/>
        <p:txBody>
          <a:bodyPr/>
          <a:lstStyle/>
          <a:p>
            <a:r>
              <a:rPr lang="en-US" dirty="0"/>
              <a:t>Session Summary</a:t>
            </a:r>
            <a:endParaRPr lang="en-KE" dirty="0"/>
          </a:p>
        </p:txBody>
      </p:sp>
      <p:sp>
        <p:nvSpPr>
          <p:cNvPr id="2" name="Text Placeholder 1">
            <a:extLst>
              <a:ext uri="{FF2B5EF4-FFF2-40B4-BE49-F238E27FC236}">
                <a16:creationId xmlns:a16="http://schemas.microsoft.com/office/drawing/2014/main" id="{8569B6ED-D6F5-F9AB-0FBE-B954BC916563}"/>
              </a:ext>
            </a:extLst>
          </p:cNvPr>
          <p:cNvSpPr>
            <a:spLocks noGrp="1"/>
          </p:cNvSpPr>
          <p:nvPr>
            <p:ph type="subTitle"/>
          </p:nvPr>
        </p:nvSpPr>
        <p:spPr/>
        <p:txBody>
          <a:bodyPr>
            <a:normAutofit/>
          </a:bodyPr>
          <a:lstStyle/>
          <a:p>
            <a:pPr marL="0" indent="0">
              <a:buNone/>
            </a:pPr>
            <a:r>
              <a:rPr lang="en-US" dirty="0"/>
              <a:t>This session provided a comprehensive overview of </a:t>
            </a:r>
            <a:r>
              <a:rPr lang="en-US" b="1" dirty="0"/>
              <a:t>IP addressing</a:t>
            </a:r>
            <a:r>
              <a:rPr lang="en-US" dirty="0"/>
              <a:t> (IPv4 and IPv6), detailing address formats, types, and the principles of </a:t>
            </a:r>
            <a:r>
              <a:rPr lang="en-US" b="1" dirty="0"/>
              <a:t>Network Address Translation (NAT)</a:t>
            </a:r>
            <a:r>
              <a:rPr lang="en-US" dirty="0"/>
              <a:t>. We covered practical skills like </a:t>
            </a:r>
            <a:r>
              <a:rPr lang="en-US" b="1" dirty="0"/>
              <a:t>subnetting</a:t>
            </a:r>
            <a:r>
              <a:rPr lang="en-US" dirty="0"/>
              <a:t> using CIDR for efficient network segmentation and security. Finally, we explored the fundamentals of </a:t>
            </a:r>
            <a:r>
              <a:rPr lang="en-US" b="1" dirty="0"/>
              <a:t>routing</a:t>
            </a:r>
            <a:r>
              <a:rPr lang="en-US" dirty="0"/>
              <a:t> and its security risks, and introduced core </a:t>
            </a:r>
            <a:r>
              <a:rPr lang="en-US" b="1" dirty="0"/>
              <a:t>IP-based security controls</a:t>
            </a:r>
            <a:r>
              <a:rPr lang="en-US" dirty="0"/>
              <a:t> such as ACLs, firewall rules, and VPNs to secure network environments.</a:t>
            </a:r>
            <a:endParaRPr lang="en-KE" dirty="0"/>
          </a:p>
        </p:txBody>
      </p:sp>
    </p:spTree>
    <p:extLst>
      <p:ext uri="{BB962C8B-B14F-4D97-AF65-F5344CB8AC3E}">
        <p14:creationId xmlns:p14="http://schemas.microsoft.com/office/powerpoint/2010/main" val="343257965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4" name="Picture 24_4" descr="KENET-Watermark.png"/>
          <p:cNvPicPr/>
          <p:nvPr/>
        </p:nvPicPr>
        <p:blipFill>
          <a:blip r:embed="rId3"/>
          <a:stretch/>
        </p:blipFill>
        <p:spPr>
          <a:xfrm>
            <a:off x="1285920" y="709560"/>
            <a:ext cx="5457600" cy="5438520"/>
          </a:xfrm>
          <a:prstGeom prst="rect">
            <a:avLst/>
          </a:prstGeom>
          <a:ln>
            <a:noFill/>
          </a:ln>
        </p:spPr>
      </p:pic>
      <p:sp>
        <p:nvSpPr>
          <p:cNvPr id="95" name="CustomShape 1"/>
          <p:cNvSpPr/>
          <p:nvPr/>
        </p:nvSpPr>
        <p:spPr>
          <a:xfrm>
            <a:off x="-15840" y="6217920"/>
            <a:ext cx="9143640" cy="711000"/>
          </a:xfrm>
          <a:custGeom>
            <a:avLst/>
            <a:gdLst/>
            <a:ahLst/>
            <a:cxnLst/>
            <a:rect l="l" t="t" r="r" b="b"/>
            <a:pathLst>
              <a:path w="12555" h="705">
                <a:moveTo>
                  <a:pt x="12555" y="675"/>
                </a:moveTo>
                <a:lnTo>
                  <a:pt x="0" y="705"/>
                </a:lnTo>
                <a:lnTo>
                  <a:pt x="15" y="345"/>
                </a:lnTo>
                <a:lnTo>
                  <a:pt x="6420" y="345"/>
                </a:lnTo>
                <a:lnTo>
                  <a:pt x="6870" y="0"/>
                </a:lnTo>
                <a:lnTo>
                  <a:pt x="12555" y="0"/>
                </a:lnTo>
                <a:lnTo>
                  <a:pt x="12555" y="675"/>
                </a:lnTo>
                <a:close/>
              </a:path>
            </a:pathLst>
          </a:custGeom>
          <a:solidFill>
            <a:srgbClr val="501B73"/>
          </a:solidFill>
          <a:ln w="9360">
            <a:noFill/>
          </a:ln>
        </p:spPr>
        <p:style>
          <a:lnRef idx="0">
            <a:scrgbClr r="0" g="0" b="0"/>
          </a:lnRef>
          <a:fillRef idx="0">
            <a:scrgbClr r="0" g="0" b="0"/>
          </a:fillRef>
          <a:effectRef idx="0">
            <a:scrgbClr r="0" g="0" b="0"/>
          </a:effectRef>
          <a:fontRef idx="minor"/>
        </p:style>
      </p:sp>
      <p:sp>
        <p:nvSpPr>
          <p:cNvPr id="96" name="CustomShape 2"/>
          <p:cNvSpPr/>
          <p:nvPr/>
        </p:nvSpPr>
        <p:spPr>
          <a:xfrm>
            <a:off x="2926080" y="6559146"/>
            <a:ext cx="6126480" cy="371160"/>
          </a:xfrm>
          <a:prstGeom prst="rect">
            <a:avLst/>
          </a:prstGeom>
          <a:noFill/>
          <a:ln w="9360">
            <a:noFill/>
          </a:ln>
        </p:spPr>
        <p:style>
          <a:lnRef idx="0">
            <a:scrgbClr r="0" g="0" b="0"/>
          </a:lnRef>
          <a:fillRef idx="0">
            <a:scrgbClr r="0" g="0" b="0"/>
          </a:fillRef>
          <a:effectRef idx="0">
            <a:scrgbClr r="0" g="0" b="0"/>
          </a:effectRef>
          <a:fontRef idx="minor"/>
        </p:style>
        <p:txBody>
          <a:bodyPr>
            <a:noAutofit/>
          </a:bodyPr>
          <a:lstStyle/>
          <a:p>
            <a:pPr>
              <a:lnSpc>
                <a:spcPct val="100000"/>
              </a:lnSpc>
              <a:spcAft>
                <a:spcPts val="1001"/>
              </a:spcAft>
              <a:tabLst>
                <a:tab pos="0" algn="l"/>
              </a:tabLst>
            </a:pPr>
            <a:r>
              <a:rPr lang="en-GB" sz="1600" b="1" i="1" strike="noStrike" spc="-1" dirty="0">
                <a:solidFill>
                  <a:srgbClr val="FFFFFF"/>
                </a:solidFill>
                <a:latin typeface="Calibri"/>
              </a:rPr>
              <a:t>Image Source: Huawei Technologies Co., LTD</a:t>
            </a:r>
            <a:endParaRPr lang="en-US" sz="1600" b="0" strike="noStrike" spc="-1" dirty="0">
              <a:latin typeface="Arial"/>
            </a:endParaRPr>
          </a:p>
        </p:txBody>
      </p:sp>
      <p:pic>
        <p:nvPicPr>
          <p:cNvPr id="97" name="Picture 4_4" descr="J:\Business\KENET\Kenet-logo.png"/>
          <p:cNvPicPr/>
          <p:nvPr/>
        </p:nvPicPr>
        <p:blipFill>
          <a:blip r:embed="rId4"/>
          <a:stretch/>
        </p:blipFill>
        <p:spPr>
          <a:xfrm>
            <a:off x="7092360" y="71280"/>
            <a:ext cx="1908720" cy="642600"/>
          </a:xfrm>
          <a:prstGeom prst="rect">
            <a:avLst/>
          </a:prstGeom>
          <a:ln>
            <a:noFill/>
          </a:ln>
        </p:spPr>
      </p:pic>
      <p:sp>
        <p:nvSpPr>
          <p:cNvPr id="2" name="Title 1">
            <a:extLst>
              <a:ext uri="{FF2B5EF4-FFF2-40B4-BE49-F238E27FC236}">
                <a16:creationId xmlns:a16="http://schemas.microsoft.com/office/drawing/2014/main" id="{71A901F7-7F0C-B528-4E92-252C51FEC6D5}"/>
              </a:ext>
            </a:extLst>
          </p:cNvPr>
          <p:cNvSpPr>
            <a:spLocks noGrp="1"/>
          </p:cNvSpPr>
          <p:nvPr>
            <p:ph type="title"/>
          </p:nvPr>
        </p:nvSpPr>
        <p:spPr/>
        <p:txBody>
          <a:bodyPr/>
          <a:lstStyle/>
          <a:p>
            <a:r>
              <a:rPr lang="en-US" b="1" dirty="0"/>
              <a:t>Introduction to IP Addresses</a:t>
            </a:r>
            <a:endParaRPr lang="en-KE" dirty="0"/>
          </a:p>
        </p:txBody>
      </p:sp>
      <p:sp>
        <p:nvSpPr>
          <p:cNvPr id="3" name="Subtitle 2">
            <a:extLst>
              <a:ext uri="{FF2B5EF4-FFF2-40B4-BE49-F238E27FC236}">
                <a16:creationId xmlns:a16="http://schemas.microsoft.com/office/drawing/2014/main" id="{A3FB69ED-10F5-1ECB-27DA-CF1DC153839B}"/>
              </a:ext>
            </a:extLst>
          </p:cNvPr>
          <p:cNvSpPr>
            <a:spLocks noGrp="1"/>
          </p:cNvSpPr>
          <p:nvPr>
            <p:ph type="subTitle"/>
          </p:nvPr>
        </p:nvSpPr>
        <p:spPr/>
        <p:txBody>
          <a:bodyPr anchor="t"/>
          <a:lstStyle/>
          <a:p>
            <a:r>
              <a:rPr lang="en-US" dirty="0"/>
              <a:t>What are they? </a:t>
            </a:r>
          </a:p>
          <a:p>
            <a:r>
              <a:rPr lang="en-US" dirty="0"/>
              <a:t>Why are they important? </a:t>
            </a:r>
            <a:endParaRPr lang="en-KE" dirty="0"/>
          </a:p>
          <a:p>
            <a:pPr marL="0" indent="0">
              <a:buNone/>
            </a:pPr>
            <a:endParaRPr lang="en-KE" dirty="0"/>
          </a:p>
        </p:txBody>
      </p:sp>
      <p:pic>
        <p:nvPicPr>
          <p:cNvPr id="5" name="Picture 4">
            <a:extLst>
              <a:ext uri="{FF2B5EF4-FFF2-40B4-BE49-F238E27FC236}">
                <a16:creationId xmlns:a16="http://schemas.microsoft.com/office/drawing/2014/main" id="{5E2A19AA-91E9-C7F1-3FC9-956704C4F362}"/>
              </a:ext>
            </a:extLst>
          </p:cNvPr>
          <p:cNvPicPr>
            <a:picLocks noChangeAspect="1"/>
          </p:cNvPicPr>
          <p:nvPr/>
        </p:nvPicPr>
        <p:blipFill>
          <a:blip r:embed="rId5"/>
          <a:stretch>
            <a:fillRect/>
          </a:stretch>
        </p:blipFill>
        <p:spPr>
          <a:xfrm>
            <a:off x="-16200" y="2586540"/>
            <a:ext cx="9144000" cy="3747660"/>
          </a:xfrm>
          <a:prstGeom prst="rect">
            <a:avLst/>
          </a:prstGeom>
        </p:spPr>
      </p:pic>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 name="CustomShape 1"/>
          <p:cNvSpPr/>
          <p:nvPr/>
        </p:nvSpPr>
        <p:spPr>
          <a:xfrm>
            <a:off x="0" y="2453040"/>
            <a:ext cx="9143640" cy="4833360"/>
          </a:xfrm>
          <a:custGeom>
            <a:avLst/>
            <a:gdLst/>
            <a:ahLst/>
            <a:cxnLst/>
            <a:rect l="l" t="t" r="r" b="b"/>
            <a:pathLst>
              <a:path w="12555" h="5963">
                <a:moveTo>
                  <a:pt x="12555" y="5963"/>
                </a:moveTo>
                <a:lnTo>
                  <a:pt x="0" y="5816"/>
                </a:lnTo>
                <a:cubicBezTo>
                  <a:pt x="5" y="4462"/>
                  <a:pt x="10" y="1699"/>
                  <a:pt x="15" y="345"/>
                </a:cubicBezTo>
                <a:lnTo>
                  <a:pt x="6420" y="345"/>
                </a:lnTo>
                <a:lnTo>
                  <a:pt x="6870" y="0"/>
                </a:lnTo>
                <a:lnTo>
                  <a:pt x="12555" y="0"/>
                </a:lnTo>
                <a:lnTo>
                  <a:pt x="12555" y="5963"/>
                </a:lnTo>
                <a:close/>
              </a:path>
            </a:pathLst>
          </a:custGeom>
          <a:solidFill>
            <a:srgbClr val="501B73"/>
          </a:solidFill>
          <a:ln w="9360">
            <a:noFill/>
          </a:ln>
        </p:spPr>
        <p:style>
          <a:lnRef idx="0">
            <a:scrgbClr r="0" g="0" b="0"/>
          </a:lnRef>
          <a:fillRef idx="0">
            <a:scrgbClr r="0" g="0" b="0"/>
          </a:fillRef>
          <a:effectRef idx="0">
            <a:scrgbClr r="0" g="0" b="0"/>
          </a:effectRef>
          <a:fontRef idx="minor"/>
        </p:style>
      </p:sp>
      <p:sp>
        <p:nvSpPr>
          <p:cNvPr id="120" name="CustomShape 2"/>
          <p:cNvSpPr/>
          <p:nvPr/>
        </p:nvSpPr>
        <p:spPr>
          <a:xfrm>
            <a:off x="1071360" y="5286240"/>
            <a:ext cx="6400440" cy="1499760"/>
          </a:xfrm>
          <a:prstGeom prst="rect">
            <a:avLst/>
          </a:prstGeom>
          <a:noFill/>
          <a:ln>
            <a:noFill/>
          </a:ln>
        </p:spPr>
        <p:style>
          <a:lnRef idx="0">
            <a:scrgbClr r="0" g="0" b="0"/>
          </a:lnRef>
          <a:fillRef idx="0">
            <a:scrgbClr r="0" g="0" b="0"/>
          </a:fillRef>
          <a:effectRef idx="0">
            <a:scrgbClr r="0" g="0" b="0"/>
          </a:effectRef>
          <a:fontRef idx="minor"/>
        </p:style>
        <p:txBody>
          <a:bodyPr>
            <a:noAutofit/>
          </a:bodyPr>
          <a:lstStyle/>
          <a:p>
            <a:pPr algn="ctr">
              <a:lnSpc>
                <a:spcPct val="100000"/>
              </a:lnSpc>
            </a:pPr>
            <a:r>
              <a:rPr lang="en-GB" sz="2400" b="1" strike="noStrike" spc="-1">
                <a:solidFill>
                  <a:srgbClr val="FFFFFF"/>
                </a:solidFill>
                <a:latin typeface="Calibri"/>
              </a:rPr>
              <a:t>www.kenet.or.ke</a:t>
            </a:r>
            <a:endParaRPr lang="en-US" sz="2400" b="0" strike="noStrike" spc="-1">
              <a:latin typeface="Arial"/>
            </a:endParaRPr>
          </a:p>
          <a:p>
            <a:pPr algn="ctr">
              <a:lnSpc>
                <a:spcPct val="100000"/>
              </a:lnSpc>
            </a:pPr>
            <a:r>
              <a:rPr lang="en-GB" sz="1800" b="0" strike="noStrike" spc="-1">
                <a:solidFill>
                  <a:srgbClr val="FFFFFF"/>
                </a:solidFill>
                <a:latin typeface="Calibri"/>
              </a:rPr>
              <a:t>Jomo Kenyatta Memorial</a:t>
            </a:r>
            <a:endParaRPr lang="en-US" sz="1800" b="0" strike="noStrike" spc="-1">
              <a:latin typeface="Arial"/>
            </a:endParaRPr>
          </a:p>
          <a:p>
            <a:pPr algn="ctr">
              <a:lnSpc>
                <a:spcPct val="100000"/>
              </a:lnSpc>
            </a:pPr>
            <a:r>
              <a:rPr lang="en-GB" sz="1800" b="0" strike="noStrike" spc="-1">
                <a:solidFill>
                  <a:srgbClr val="FFFFFF"/>
                </a:solidFill>
                <a:latin typeface="Calibri"/>
              </a:rPr>
              <a:t>Library, University of Nairobi</a:t>
            </a:r>
            <a:endParaRPr lang="en-US" sz="1800" b="0" strike="noStrike" spc="-1">
              <a:latin typeface="Arial"/>
            </a:endParaRPr>
          </a:p>
          <a:p>
            <a:pPr algn="ctr">
              <a:lnSpc>
                <a:spcPct val="100000"/>
              </a:lnSpc>
            </a:pPr>
            <a:r>
              <a:rPr lang="pl-PL" sz="1800" b="0" strike="noStrike" spc="-1">
                <a:solidFill>
                  <a:srgbClr val="FFFFFF"/>
                </a:solidFill>
                <a:latin typeface="Calibri"/>
              </a:rPr>
              <a:t>P. O Box 30244-00100, Nairobi.</a:t>
            </a:r>
            <a:endParaRPr lang="en-US" sz="1800" b="0" strike="noStrike" spc="-1">
              <a:latin typeface="Arial"/>
            </a:endParaRPr>
          </a:p>
          <a:p>
            <a:pPr algn="ctr">
              <a:lnSpc>
                <a:spcPct val="100000"/>
              </a:lnSpc>
            </a:pPr>
            <a:r>
              <a:rPr lang="en-GB" sz="1800" b="0" strike="noStrike" spc="-1">
                <a:solidFill>
                  <a:srgbClr val="FFFFFF"/>
                </a:solidFill>
                <a:latin typeface="Calibri"/>
              </a:rPr>
              <a:t>0732 150 500 / 0703 044 500</a:t>
            </a:r>
            <a:endParaRPr lang="en-US" sz="1800" b="0" strike="noStrike" spc="-1">
              <a:latin typeface="Arial"/>
            </a:endParaRPr>
          </a:p>
        </p:txBody>
      </p:sp>
      <p:pic>
        <p:nvPicPr>
          <p:cNvPr id="121" name="Picture 4" descr="J:\Business\KENET\Transforming-EdthroughICTpurple.png"/>
          <p:cNvPicPr/>
          <p:nvPr/>
        </p:nvPicPr>
        <p:blipFill>
          <a:blip r:embed="rId2"/>
          <a:stretch/>
        </p:blipFill>
        <p:spPr>
          <a:xfrm>
            <a:off x="785880" y="1285920"/>
            <a:ext cx="3381120" cy="904680"/>
          </a:xfrm>
          <a:prstGeom prst="rect">
            <a:avLst/>
          </a:prstGeom>
          <a:ln>
            <a:noFill/>
          </a:ln>
        </p:spPr>
      </p:pic>
      <p:sp>
        <p:nvSpPr>
          <p:cNvPr id="122" name="TextShape 3"/>
          <p:cNvSpPr txBox="1"/>
          <p:nvPr/>
        </p:nvSpPr>
        <p:spPr>
          <a:xfrm>
            <a:off x="0" y="3173400"/>
            <a:ext cx="7772040" cy="1469520"/>
          </a:xfrm>
          <a:prstGeom prst="rect">
            <a:avLst/>
          </a:prstGeom>
          <a:noFill/>
          <a:ln>
            <a:noFill/>
          </a:ln>
        </p:spPr>
        <p:txBody>
          <a:bodyPr anchor="ctr">
            <a:normAutofit/>
          </a:bodyPr>
          <a:lstStyle/>
          <a:p>
            <a:pPr algn="ctr">
              <a:lnSpc>
                <a:spcPct val="100000"/>
              </a:lnSpc>
            </a:pPr>
            <a:r>
              <a:rPr lang="en-GB" sz="6600" b="1" strike="noStrike" spc="-1">
                <a:solidFill>
                  <a:srgbClr val="FFFFFF"/>
                </a:solidFill>
                <a:latin typeface="Calibri"/>
              </a:rPr>
              <a:t>Thank You</a:t>
            </a:r>
            <a:endParaRPr lang="en-US" sz="6600" b="0" strike="noStrike" spc="-1">
              <a:solidFill>
                <a:srgbClr val="000000"/>
              </a:solidFill>
              <a:latin typeface="Calibri"/>
            </a:endParaRPr>
          </a:p>
        </p:txBody>
      </p:sp>
      <p:pic>
        <p:nvPicPr>
          <p:cNvPr id="123" name="Picture 4" descr="J:\Business\KENET\Kenet-logo.png"/>
          <p:cNvPicPr/>
          <p:nvPr/>
        </p:nvPicPr>
        <p:blipFill>
          <a:blip r:embed="rId3"/>
          <a:stretch/>
        </p:blipFill>
        <p:spPr>
          <a:xfrm>
            <a:off x="6429240" y="0"/>
            <a:ext cx="2571480" cy="865800"/>
          </a:xfrm>
          <a:prstGeom prst="rect">
            <a:avLst/>
          </a:prstGeom>
          <a:ln>
            <a:noFill/>
          </a:ln>
        </p:spPr>
      </p:pic>
    </p:spTree>
  </p:cSld>
  <p:clrMapOvr>
    <a:masterClrMapping/>
  </p:clrMapOvr>
  <p:timing>
    <p:tnLst>
      <p:par>
        <p:cTn id="1" dur="indefinite" restart="never" nodeType="tmRoot">
          <p:childTnLst>
            <p:seq>
              <p:cTn id="2" dur="indefinite" nodeType="mainSeq">
                <p:childTnLst>
                  <p:par>
                    <p:cTn id="3" fill="hold">
                      <p:stCondLst>
                        <p:cond delay="0"/>
                      </p:stCondLst>
                      <p:childTnLst>
                        <p:par>
                          <p:cTn id="4" fill="hold">
                            <p:stCondLst>
                              <p:cond delay="0"/>
                            </p:stCondLst>
                            <p:childTnLst>
                              <p:par>
                                <p:cTn id="5" presetID="12" presetClass="entr" presetSubtype="2" fill="hold" nodeType="afterEffect">
                                  <p:stCondLst>
                                    <p:cond delay="1000"/>
                                  </p:stCondLst>
                                  <p:childTnLst>
                                    <p:set>
                                      <p:cBhvr>
                                        <p:cTn id="6" dur="1" fill="hold">
                                          <p:stCondLst>
                                            <p:cond delay="0"/>
                                          </p:stCondLst>
                                        </p:cTn>
                                        <p:tgtEl>
                                          <p:spTgt spid="121"/>
                                        </p:tgtEl>
                                        <p:attrNameLst>
                                          <p:attrName>style.visibility</p:attrName>
                                        </p:attrNameLst>
                                      </p:cBhvr>
                                      <p:to>
                                        <p:strVal val="visible"/>
                                      </p:to>
                                    </p:set>
                                    <p:animEffect transition="in" filter="slide(fromRight)">
                                      <p:cBhvr additive="repl">
                                        <p:cTn id="7" dur="1000"/>
                                        <p:tgtEl>
                                          <p:spTgt spid="121"/>
                                        </p:tgtEl>
                                      </p:cBhvr>
                                    </p:animEffect>
                                  </p:childTnLst>
                                </p:cTn>
                              </p:par>
                            </p:childTnLst>
                          </p:cTn>
                        </p:par>
                        <p:par>
                          <p:cTn id="8" fill="hold">
                            <p:stCondLst>
                              <p:cond delay="2000"/>
                            </p:stCondLst>
                            <p:childTnLst>
                              <p:par>
                                <p:cTn id="9" presetID="31" presetClass="entr" fill="hold" nodeType="afterEffect">
                                  <p:stCondLst>
                                    <p:cond delay="1500"/>
                                  </p:stCondLst>
                                  <p:iterate type="lt">
                                    <p:tmAbs val="90"/>
                                  </p:iterate>
                                  <p:childTnLst>
                                    <p:set>
                                      <p:cBhvr>
                                        <p:cTn id="10" dur="1" fill="hold">
                                          <p:stCondLst>
                                            <p:cond delay="0"/>
                                          </p:stCondLst>
                                        </p:cTn>
                                        <p:tgtEl>
                                          <p:spTgt spid="122"/>
                                        </p:tgtEl>
                                        <p:attrNameLst>
                                          <p:attrName>style.visibility</p:attrName>
                                        </p:attrNameLst>
                                      </p:cBhvr>
                                      <p:to>
                                        <p:strVal val="visible"/>
                                      </p:to>
                                    </p:set>
                                    <p:anim calcmode="lin" valueType="num">
                                      <p:cBhvr additive="repl">
                                        <p:cTn id="11" dur="1000" fill="hold"/>
                                        <p:tgtEl>
                                          <p:spTgt spid="122"/>
                                        </p:tgtEl>
                                        <p:attrNameLst>
                                          <p:attrName>ppt_w</p:attrName>
                                        </p:attrNameLst>
                                      </p:cBhvr>
                                      <p:tavLst>
                                        <p:tav tm="0">
                                          <p:val>
                                            <p:fltVal val="0"/>
                                          </p:val>
                                        </p:tav>
                                        <p:tav tm="100000">
                                          <p:val>
                                            <p:strVal val="#ppt_w"/>
                                          </p:val>
                                        </p:tav>
                                      </p:tavLst>
                                    </p:anim>
                                    <p:anim calcmode="lin" valueType="num">
                                      <p:cBhvr additive="repl">
                                        <p:cTn id="12" dur="1000" fill="hold"/>
                                        <p:tgtEl>
                                          <p:spTgt spid="122"/>
                                        </p:tgtEl>
                                        <p:attrNameLst>
                                          <p:attrName>ppt_h</p:attrName>
                                        </p:attrNameLst>
                                      </p:cBhvr>
                                      <p:tavLst>
                                        <p:tav tm="0">
                                          <p:val>
                                            <p:fltVal val="0"/>
                                          </p:val>
                                        </p:tav>
                                        <p:tav tm="100000">
                                          <p:val>
                                            <p:strVal val="#ppt_h"/>
                                          </p:val>
                                        </p:tav>
                                      </p:tavLst>
                                    </p:anim>
                                    <p:anim calcmode="lin" valueType="num">
                                      <p:cBhvr additive="repl">
                                        <p:cTn id="13" dur="1000" fill="hold"/>
                                        <p:tgtEl>
                                          <p:spTgt spid="122"/>
                                        </p:tgtEl>
                                        <p:attrNameLst>
                                          <p:attrName>r</p:attrName>
                                        </p:attrNameLst>
                                      </p:cBhvr>
                                      <p:tavLst>
                                        <p:tav tm="0">
                                          <p:val>
                                            <p:strVal val="90"/>
                                          </p:val>
                                        </p:tav>
                                        <p:tav tm="100000">
                                          <p:val>
                                            <p:strVal val="0"/>
                                          </p:val>
                                        </p:tav>
                                      </p:tavLst>
                                    </p:anim>
                                    <p:animEffect transition="in" filter="fade">
                                      <p:cBhvr additive="repl">
                                        <p:cTn id="14" dur="1000"/>
                                        <p:tgtEl>
                                          <p:spTgt spid="122"/>
                                        </p:tgtEl>
                                      </p:cBhvr>
                                    </p:animEffect>
                                  </p:childTnLst>
                                </p:cTn>
                              </p:par>
                            </p:childTnLst>
                          </p:cTn>
                        </p:par>
                        <p:par>
                          <p:cTn id="15" fill="hold">
                            <p:stCondLst>
                              <p:cond delay="5130"/>
                            </p:stCondLst>
                            <p:childTnLst>
                              <p:par>
                                <p:cTn id="16" presetID="10" presetClass="entr" fill="hold" nodeType="afterEffect">
                                  <p:stCondLst>
                                    <p:cond delay="500"/>
                                  </p:stCondLst>
                                  <p:iterate type="wd">
                                    <p:tmAbs val="100"/>
                                  </p:iterate>
                                  <p:childTnLst>
                                    <p:set>
                                      <p:cBhvr>
                                        <p:cTn id="17" dur="1" fill="hold">
                                          <p:stCondLst>
                                            <p:cond delay="0"/>
                                          </p:stCondLst>
                                        </p:cTn>
                                        <p:tgtEl>
                                          <p:spTgt spid="120">
                                            <p:txEl>
                                              <p:pRg st="0" end="0"/>
                                            </p:txEl>
                                          </p:spTgt>
                                        </p:tgtEl>
                                        <p:attrNameLst>
                                          <p:attrName>style.visibility</p:attrName>
                                        </p:attrNameLst>
                                      </p:cBhvr>
                                      <p:to>
                                        <p:strVal val="visible"/>
                                      </p:to>
                                    </p:set>
                                    <p:animEffect transition="in" filter="fade">
                                      <p:cBhvr additive="repl">
                                        <p:cTn id="18" dur="1000"/>
                                        <p:tgtEl>
                                          <p:spTgt spid="120">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fill="hold" nodeType="clickEffect">
                                  <p:stCondLst>
                                    <p:cond delay="500"/>
                                  </p:stCondLst>
                                  <p:iterate type="wd">
                                    <p:tmAbs val="100"/>
                                  </p:iterate>
                                  <p:childTnLst>
                                    <p:set>
                                      <p:cBhvr>
                                        <p:cTn id="22" dur="1" fill="hold">
                                          <p:stCondLst>
                                            <p:cond delay="0"/>
                                          </p:stCondLst>
                                        </p:cTn>
                                        <p:tgtEl>
                                          <p:spTgt spid="120">
                                            <p:txEl>
                                              <p:pRg st="1" end="1"/>
                                            </p:txEl>
                                          </p:spTgt>
                                        </p:tgtEl>
                                        <p:attrNameLst>
                                          <p:attrName>style.visibility</p:attrName>
                                        </p:attrNameLst>
                                      </p:cBhvr>
                                      <p:to>
                                        <p:strVal val="visible"/>
                                      </p:to>
                                    </p:set>
                                    <p:animEffect transition="in" filter="fade">
                                      <p:cBhvr additive="repl">
                                        <p:cTn id="23" dur="1000"/>
                                        <p:tgtEl>
                                          <p:spTgt spid="120">
                                            <p:txEl>
                                              <p:pRg st="1" end="1"/>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fill="hold" nodeType="clickEffect">
                                  <p:stCondLst>
                                    <p:cond delay="500"/>
                                  </p:stCondLst>
                                  <p:iterate type="wd">
                                    <p:tmAbs val="100"/>
                                  </p:iterate>
                                  <p:childTnLst>
                                    <p:set>
                                      <p:cBhvr>
                                        <p:cTn id="27" dur="1" fill="hold">
                                          <p:stCondLst>
                                            <p:cond delay="0"/>
                                          </p:stCondLst>
                                        </p:cTn>
                                        <p:tgtEl>
                                          <p:spTgt spid="120">
                                            <p:txEl>
                                              <p:pRg st="2" end="2"/>
                                            </p:txEl>
                                          </p:spTgt>
                                        </p:tgtEl>
                                        <p:attrNameLst>
                                          <p:attrName>style.visibility</p:attrName>
                                        </p:attrNameLst>
                                      </p:cBhvr>
                                      <p:to>
                                        <p:strVal val="visible"/>
                                      </p:to>
                                    </p:set>
                                    <p:animEffect transition="in" filter="fade">
                                      <p:cBhvr additive="repl">
                                        <p:cTn id="28" dur="1000"/>
                                        <p:tgtEl>
                                          <p:spTgt spid="120">
                                            <p:txEl>
                                              <p:pRg st="2" end="2"/>
                                            </p:txEl>
                                          </p:spTgt>
                                        </p:tgtEl>
                                      </p:cBhvr>
                                    </p:animEffect>
                                  </p:childTnLst>
                                </p:cTn>
                              </p:par>
                            </p:childTnLst>
                          </p:cTn>
                        </p:par>
                      </p:childTnLst>
                    </p:cTn>
                  </p:par>
                  <p:par>
                    <p:cTn id="29" fill="hold">
                      <p:stCondLst>
                        <p:cond delay="indefinite"/>
                      </p:stCondLst>
                      <p:childTnLst>
                        <p:par>
                          <p:cTn id="30" fill="hold">
                            <p:stCondLst>
                              <p:cond delay="0"/>
                            </p:stCondLst>
                            <p:childTnLst>
                              <p:par>
                                <p:cTn id="31" presetID="10" presetClass="entr" fill="hold" nodeType="clickEffect">
                                  <p:stCondLst>
                                    <p:cond delay="500"/>
                                  </p:stCondLst>
                                  <p:iterate type="wd">
                                    <p:tmAbs val="100"/>
                                  </p:iterate>
                                  <p:childTnLst>
                                    <p:set>
                                      <p:cBhvr>
                                        <p:cTn id="32" dur="1" fill="hold">
                                          <p:stCondLst>
                                            <p:cond delay="0"/>
                                          </p:stCondLst>
                                        </p:cTn>
                                        <p:tgtEl>
                                          <p:spTgt spid="120">
                                            <p:txEl>
                                              <p:pRg st="3" end="3"/>
                                            </p:txEl>
                                          </p:spTgt>
                                        </p:tgtEl>
                                        <p:attrNameLst>
                                          <p:attrName>style.visibility</p:attrName>
                                        </p:attrNameLst>
                                      </p:cBhvr>
                                      <p:to>
                                        <p:strVal val="visible"/>
                                      </p:to>
                                    </p:set>
                                    <p:animEffect transition="in" filter="fade">
                                      <p:cBhvr additive="repl">
                                        <p:cTn id="33" dur="1000"/>
                                        <p:tgtEl>
                                          <p:spTgt spid="120">
                                            <p:txEl>
                                              <p:pRg st="3" end="3"/>
                                            </p:txEl>
                                          </p:spTgt>
                                        </p:tgtEl>
                                      </p:cBhvr>
                                    </p:animEffect>
                                  </p:childTnLst>
                                </p:cTn>
                              </p:par>
                            </p:childTnLst>
                          </p:cTn>
                        </p:par>
                      </p:childTnLst>
                    </p:cTn>
                  </p:par>
                  <p:par>
                    <p:cTn id="34" fill="hold">
                      <p:stCondLst>
                        <p:cond delay="indefinite"/>
                      </p:stCondLst>
                      <p:childTnLst>
                        <p:par>
                          <p:cTn id="35" fill="hold">
                            <p:stCondLst>
                              <p:cond delay="0"/>
                            </p:stCondLst>
                            <p:childTnLst>
                              <p:par>
                                <p:cTn id="36" presetID="10" presetClass="entr" fill="hold" nodeType="clickEffect">
                                  <p:stCondLst>
                                    <p:cond delay="500"/>
                                  </p:stCondLst>
                                  <p:iterate type="wd">
                                    <p:tmAbs val="100"/>
                                  </p:iterate>
                                  <p:childTnLst>
                                    <p:set>
                                      <p:cBhvr>
                                        <p:cTn id="37" dur="1" fill="hold">
                                          <p:stCondLst>
                                            <p:cond delay="0"/>
                                          </p:stCondLst>
                                        </p:cTn>
                                        <p:tgtEl>
                                          <p:spTgt spid="120">
                                            <p:txEl>
                                              <p:pRg st="4" end="4"/>
                                            </p:txEl>
                                          </p:spTgt>
                                        </p:tgtEl>
                                        <p:attrNameLst>
                                          <p:attrName>style.visibility</p:attrName>
                                        </p:attrNameLst>
                                      </p:cBhvr>
                                      <p:to>
                                        <p:strVal val="visible"/>
                                      </p:to>
                                    </p:set>
                                    <p:animEffect transition="in" filter="fade">
                                      <p:cBhvr additive="repl">
                                        <p:cTn id="38" dur="1000"/>
                                        <p:tgtEl>
                                          <p:spTgt spid="120">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951ECC2-8807-FC9C-71C0-3EE44994402D}"/>
            </a:ext>
          </a:extLst>
        </p:cNvPr>
        <p:cNvGrpSpPr/>
        <p:nvPr/>
      </p:nvGrpSpPr>
      <p:grpSpPr>
        <a:xfrm>
          <a:off x="0" y="0"/>
          <a:ext cx="0" cy="0"/>
          <a:chOff x="0" y="0"/>
          <a:chExt cx="0" cy="0"/>
        </a:xfrm>
      </p:grpSpPr>
      <p:sp>
        <p:nvSpPr>
          <p:cNvPr id="95" name="CustomShape 1">
            <a:extLst>
              <a:ext uri="{FF2B5EF4-FFF2-40B4-BE49-F238E27FC236}">
                <a16:creationId xmlns:a16="http://schemas.microsoft.com/office/drawing/2014/main" id="{34105106-5143-0232-329B-CE115F186292}"/>
              </a:ext>
            </a:extLst>
          </p:cNvPr>
          <p:cNvSpPr/>
          <p:nvPr/>
        </p:nvSpPr>
        <p:spPr>
          <a:xfrm>
            <a:off x="-15840" y="6217920"/>
            <a:ext cx="9143640" cy="711000"/>
          </a:xfrm>
          <a:custGeom>
            <a:avLst/>
            <a:gdLst/>
            <a:ahLst/>
            <a:cxnLst/>
            <a:rect l="l" t="t" r="r" b="b"/>
            <a:pathLst>
              <a:path w="12555" h="705">
                <a:moveTo>
                  <a:pt x="12555" y="675"/>
                </a:moveTo>
                <a:lnTo>
                  <a:pt x="0" y="705"/>
                </a:lnTo>
                <a:lnTo>
                  <a:pt x="15" y="345"/>
                </a:lnTo>
                <a:lnTo>
                  <a:pt x="6420" y="345"/>
                </a:lnTo>
                <a:lnTo>
                  <a:pt x="6870" y="0"/>
                </a:lnTo>
                <a:lnTo>
                  <a:pt x="12555" y="0"/>
                </a:lnTo>
                <a:lnTo>
                  <a:pt x="12555" y="675"/>
                </a:lnTo>
                <a:close/>
              </a:path>
            </a:pathLst>
          </a:custGeom>
          <a:solidFill>
            <a:srgbClr val="501B73"/>
          </a:solidFill>
          <a:ln w="9360">
            <a:noFill/>
          </a:ln>
        </p:spPr>
        <p:style>
          <a:lnRef idx="0">
            <a:scrgbClr r="0" g="0" b="0"/>
          </a:lnRef>
          <a:fillRef idx="0">
            <a:scrgbClr r="0" g="0" b="0"/>
          </a:fillRef>
          <a:effectRef idx="0">
            <a:scrgbClr r="0" g="0" b="0"/>
          </a:effectRef>
          <a:fontRef idx="minor"/>
        </p:style>
      </p:sp>
      <p:sp>
        <p:nvSpPr>
          <p:cNvPr id="96" name="CustomShape 2">
            <a:extLst>
              <a:ext uri="{FF2B5EF4-FFF2-40B4-BE49-F238E27FC236}">
                <a16:creationId xmlns:a16="http://schemas.microsoft.com/office/drawing/2014/main" id="{3381A276-180B-5E59-EF8D-B47CE115F618}"/>
              </a:ext>
            </a:extLst>
          </p:cNvPr>
          <p:cNvSpPr/>
          <p:nvPr/>
        </p:nvSpPr>
        <p:spPr>
          <a:xfrm>
            <a:off x="2926080" y="6559146"/>
            <a:ext cx="6126480" cy="371160"/>
          </a:xfrm>
          <a:prstGeom prst="rect">
            <a:avLst/>
          </a:prstGeom>
          <a:noFill/>
          <a:ln w="9360">
            <a:noFill/>
          </a:ln>
        </p:spPr>
        <p:style>
          <a:lnRef idx="0">
            <a:scrgbClr r="0" g="0" b="0"/>
          </a:lnRef>
          <a:fillRef idx="0">
            <a:scrgbClr r="0" g="0" b="0"/>
          </a:fillRef>
          <a:effectRef idx="0">
            <a:scrgbClr r="0" g="0" b="0"/>
          </a:effectRef>
          <a:fontRef idx="minor"/>
        </p:style>
        <p:txBody>
          <a:bodyPr>
            <a:noAutofit/>
          </a:bodyPr>
          <a:lstStyle/>
          <a:p>
            <a:pPr>
              <a:lnSpc>
                <a:spcPct val="100000"/>
              </a:lnSpc>
              <a:spcAft>
                <a:spcPts val="1001"/>
              </a:spcAft>
              <a:tabLst>
                <a:tab pos="0" algn="l"/>
              </a:tabLst>
            </a:pPr>
            <a:r>
              <a:rPr lang="en-GB" sz="1600" b="1" i="1" strike="noStrike" spc="-1" dirty="0">
                <a:solidFill>
                  <a:srgbClr val="FFFFFF"/>
                </a:solidFill>
                <a:latin typeface="Calibri"/>
              </a:rPr>
              <a:t>Image Source: Huawei Technologies Co., LTD</a:t>
            </a:r>
            <a:endParaRPr lang="en-US" sz="1600" b="0" strike="noStrike" spc="-1" dirty="0">
              <a:latin typeface="Arial"/>
            </a:endParaRPr>
          </a:p>
        </p:txBody>
      </p:sp>
      <p:pic>
        <p:nvPicPr>
          <p:cNvPr id="97" name="Picture 4_4" descr="J:\Business\KENET\Kenet-logo.png">
            <a:extLst>
              <a:ext uri="{FF2B5EF4-FFF2-40B4-BE49-F238E27FC236}">
                <a16:creationId xmlns:a16="http://schemas.microsoft.com/office/drawing/2014/main" id="{A9F4C78C-3722-AF2F-26BB-FA06FB574250}"/>
              </a:ext>
            </a:extLst>
          </p:cNvPr>
          <p:cNvPicPr/>
          <p:nvPr/>
        </p:nvPicPr>
        <p:blipFill>
          <a:blip r:embed="rId3"/>
          <a:stretch/>
        </p:blipFill>
        <p:spPr>
          <a:xfrm>
            <a:off x="7092360" y="71280"/>
            <a:ext cx="1908720" cy="642600"/>
          </a:xfrm>
          <a:prstGeom prst="rect">
            <a:avLst/>
          </a:prstGeom>
          <a:ln>
            <a:noFill/>
          </a:ln>
        </p:spPr>
      </p:pic>
      <p:sp>
        <p:nvSpPr>
          <p:cNvPr id="2" name="Title 1">
            <a:extLst>
              <a:ext uri="{FF2B5EF4-FFF2-40B4-BE49-F238E27FC236}">
                <a16:creationId xmlns:a16="http://schemas.microsoft.com/office/drawing/2014/main" id="{BBD30652-1E2B-CF9B-8511-06E541B40DA7}"/>
              </a:ext>
            </a:extLst>
          </p:cNvPr>
          <p:cNvSpPr>
            <a:spLocks noGrp="1"/>
          </p:cNvSpPr>
          <p:nvPr>
            <p:ph type="title"/>
          </p:nvPr>
        </p:nvSpPr>
        <p:spPr/>
        <p:txBody>
          <a:bodyPr/>
          <a:lstStyle/>
          <a:p>
            <a:r>
              <a:rPr lang="en-US" b="1" dirty="0"/>
              <a:t>IPv4 Header</a:t>
            </a:r>
            <a:endParaRPr lang="en-KE" dirty="0"/>
          </a:p>
        </p:txBody>
      </p:sp>
      <p:pic>
        <p:nvPicPr>
          <p:cNvPr id="8" name="Picture 7">
            <a:extLst>
              <a:ext uri="{FF2B5EF4-FFF2-40B4-BE49-F238E27FC236}">
                <a16:creationId xmlns:a16="http://schemas.microsoft.com/office/drawing/2014/main" id="{36889271-E495-FA1A-CF81-3C0B584F69E9}"/>
              </a:ext>
            </a:extLst>
          </p:cNvPr>
          <p:cNvPicPr>
            <a:picLocks noChangeAspect="1"/>
          </p:cNvPicPr>
          <p:nvPr/>
        </p:nvPicPr>
        <p:blipFill>
          <a:blip r:embed="rId4"/>
          <a:stretch>
            <a:fillRect/>
          </a:stretch>
        </p:blipFill>
        <p:spPr>
          <a:xfrm>
            <a:off x="0" y="1350548"/>
            <a:ext cx="9144000" cy="4865986"/>
          </a:xfrm>
          <a:prstGeom prst="rect">
            <a:avLst/>
          </a:prstGeom>
        </p:spPr>
      </p:pic>
    </p:spTree>
    <p:extLst>
      <p:ext uri="{BB962C8B-B14F-4D97-AF65-F5344CB8AC3E}">
        <p14:creationId xmlns:p14="http://schemas.microsoft.com/office/powerpoint/2010/main" val="260355852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9" name="Picture 24_3" descr="KENET-Watermark.png"/>
          <p:cNvPicPr/>
          <p:nvPr/>
        </p:nvPicPr>
        <p:blipFill>
          <a:blip r:embed="rId3"/>
          <a:stretch/>
        </p:blipFill>
        <p:spPr>
          <a:xfrm>
            <a:off x="1285920" y="709560"/>
            <a:ext cx="5457600" cy="5438520"/>
          </a:xfrm>
          <a:prstGeom prst="rect">
            <a:avLst/>
          </a:prstGeom>
          <a:ln>
            <a:noFill/>
          </a:ln>
        </p:spPr>
      </p:pic>
      <p:sp>
        <p:nvSpPr>
          <p:cNvPr id="100" name="CustomShape 1"/>
          <p:cNvSpPr/>
          <p:nvPr/>
        </p:nvSpPr>
        <p:spPr>
          <a:xfrm>
            <a:off x="-15840" y="6217920"/>
            <a:ext cx="9143640" cy="711000"/>
          </a:xfrm>
          <a:custGeom>
            <a:avLst/>
            <a:gdLst/>
            <a:ahLst/>
            <a:cxnLst/>
            <a:rect l="l" t="t" r="r" b="b"/>
            <a:pathLst>
              <a:path w="12555" h="705">
                <a:moveTo>
                  <a:pt x="12555" y="675"/>
                </a:moveTo>
                <a:lnTo>
                  <a:pt x="0" y="705"/>
                </a:lnTo>
                <a:lnTo>
                  <a:pt x="15" y="345"/>
                </a:lnTo>
                <a:lnTo>
                  <a:pt x="6420" y="345"/>
                </a:lnTo>
                <a:lnTo>
                  <a:pt x="6870" y="0"/>
                </a:lnTo>
                <a:lnTo>
                  <a:pt x="12555" y="0"/>
                </a:lnTo>
                <a:lnTo>
                  <a:pt x="12555" y="675"/>
                </a:lnTo>
                <a:close/>
              </a:path>
            </a:pathLst>
          </a:custGeom>
          <a:solidFill>
            <a:srgbClr val="501B73"/>
          </a:solidFill>
          <a:ln w="9360">
            <a:noFill/>
          </a:ln>
        </p:spPr>
        <p:style>
          <a:lnRef idx="0">
            <a:scrgbClr r="0" g="0" b="0"/>
          </a:lnRef>
          <a:fillRef idx="0">
            <a:scrgbClr r="0" g="0" b="0"/>
          </a:fillRef>
          <a:effectRef idx="0">
            <a:scrgbClr r="0" g="0" b="0"/>
          </a:effectRef>
          <a:fontRef idx="minor"/>
        </p:style>
      </p:sp>
      <p:sp>
        <p:nvSpPr>
          <p:cNvPr id="101" name="CustomShape 2"/>
          <p:cNvSpPr/>
          <p:nvPr/>
        </p:nvSpPr>
        <p:spPr>
          <a:xfrm>
            <a:off x="2926080" y="6536844"/>
            <a:ext cx="6126480" cy="371160"/>
          </a:xfrm>
          <a:prstGeom prst="rect">
            <a:avLst/>
          </a:prstGeom>
          <a:noFill/>
          <a:ln w="9360">
            <a:noFill/>
          </a:ln>
        </p:spPr>
        <p:style>
          <a:lnRef idx="0">
            <a:scrgbClr r="0" g="0" b="0"/>
          </a:lnRef>
          <a:fillRef idx="0">
            <a:scrgbClr r="0" g="0" b="0"/>
          </a:fillRef>
          <a:effectRef idx="0">
            <a:scrgbClr r="0" g="0" b="0"/>
          </a:effectRef>
          <a:fontRef idx="minor"/>
        </p:style>
        <p:txBody>
          <a:bodyPr>
            <a:noAutofit/>
          </a:bodyPr>
          <a:lstStyle/>
          <a:p>
            <a:pPr>
              <a:lnSpc>
                <a:spcPct val="100000"/>
              </a:lnSpc>
              <a:spcAft>
                <a:spcPts val="1001"/>
              </a:spcAft>
              <a:tabLst>
                <a:tab pos="0" algn="l"/>
              </a:tabLst>
            </a:pPr>
            <a:r>
              <a:rPr lang="en-GB" sz="1600" b="1" i="1" strike="noStrike" spc="-1" dirty="0">
                <a:solidFill>
                  <a:srgbClr val="FFFFFF"/>
                </a:solidFill>
                <a:latin typeface="Calibri"/>
              </a:rPr>
              <a:t>Transforming Learning, Research and Working Environments using ICT</a:t>
            </a:r>
            <a:endParaRPr lang="en-US" sz="1600" b="0" strike="noStrike" spc="-1" dirty="0">
              <a:latin typeface="Arial"/>
            </a:endParaRPr>
          </a:p>
        </p:txBody>
      </p:sp>
      <p:pic>
        <p:nvPicPr>
          <p:cNvPr id="102" name="Picture 4_3" descr="J:\Business\KENET\Kenet-logo.png"/>
          <p:cNvPicPr/>
          <p:nvPr/>
        </p:nvPicPr>
        <p:blipFill>
          <a:blip r:embed="rId4"/>
          <a:stretch/>
        </p:blipFill>
        <p:spPr>
          <a:xfrm>
            <a:off x="7092360" y="71280"/>
            <a:ext cx="1908720" cy="642600"/>
          </a:xfrm>
          <a:prstGeom prst="rect">
            <a:avLst/>
          </a:prstGeom>
          <a:ln>
            <a:noFill/>
          </a:ln>
        </p:spPr>
      </p:pic>
      <p:sp>
        <p:nvSpPr>
          <p:cNvPr id="103" name="TextShape 3"/>
          <p:cNvSpPr txBox="1"/>
          <p:nvPr/>
        </p:nvSpPr>
        <p:spPr>
          <a:xfrm>
            <a:off x="1371600" y="3886200"/>
            <a:ext cx="6400440" cy="1752120"/>
          </a:xfrm>
          <a:prstGeom prst="rect">
            <a:avLst/>
          </a:prstGeom>
          <a:noFill/>
          <a:ln>
            <a:noFill/>
          </a:ln>
        </p:spPr>
        <p:txBody>
          <a:bodyPr>
            <a:noAutofit/>
          </a:bodyPr>
          <a:lstStyle/>
          <a:p>
            <a:pPr algn="ctr"/>
            <a:endParaRPr lang="en-US" sz="3200" b="0" strike="noStrike" spc="-1">
              <a:latin typeface="Arial"/>
            </a:endParaRPr>
          </a:p>
        </p:txBody>
      </p:sp>
      <p:sp>
        <p:nvSpPr>
          <p:cNvPr id="2" name="Title 1">
            <a:extLst>
              <a:ext uri="{FF2B5EF4-FFF2-40B4-BE49-F238E27FC236}">
                <a16:creationId xmlns:a16="http://schemas.microsoft.com/office/drawing/2014/main" id="{25CA3E6C-6AE6-2B6D-1467-28E98429151E}"/>
              </a:ext>
            </a:extLst>
          </p:cNvPr>
          <p:cNvSpPr>
            <a:spLocks noGrp="1"/>
          </p:cNvSpPr>
          <p:nvPr>
            <p:ph type="title"/>
          </p:nvPr>
        </p:nvSpPr>
        <p:spPr/>
        <p:txBody>
          <a:bodyPr/>
          <a:lstStyle/>
          <a:p>
            <a:r>
              <a:rPr lang="en-US" dirty="0"/>
              <a:t>The Role of IP Addressing in Network Security</a:t>
            </a:r>
            <a:endParaRPr lang="en-KE" dirty="0"/>
          </a:p>
        </p:txBody>
      </p:sp>
      <p:sp>
        <p:nvSpPr>
          <p:cNvPr id="3" name="Subtitle 2">
            <a:extLst>
              <a:ext uri="{FF2B5EF4-FFF2-40B4-BE49-F238E27FC236}">
                <a16:creationId xmlns:a16="http://schemas.microsoft.com/office/drawing/2014/main" id="{CD31747F-ED2B-06E7-97D3-D46835D411D0}"/>
              </a:ext>
            </a:extLst>
          </p:cNvPr>
          <p:cNvSpPr>
            <a:spLocks noGrp="1"/>
          </p:cNvSpPr>
          <p:nvPr>
            <p:ph type="subTitle"/>
          </p:nvPr>
        </p:nvSpPr>
        <p:spPr/>
        <p:txBody>
          <a:bodyPr anchor="t"/>
          <a:lstStyle/>
          <a:p>
            <a:r>
              <a:rPr lang="en-US" dirty="0"/>
              <a:t>A Primary Identifier </a:t>
            </a:r>
          </a:p>
          <a:p>
            <a:r>
              <a:rPr lang="en-US" dirty="0"/>
              <a:t>Logging and forensics</a:t>
            </a:r>
          </a:p>
          <a:p>
            <a:r>
              <a:rPr lang="en-US" dirty="0"/>
              <a:t>Access Control Lists (ACLs)</a:t>
            </a:r>
            <a:endParaRPr lang="en-KE" dirty="0"/>
          </a:p>
          <a:p>
            <a:endParaRPr lang="en-KE"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4" name="Picture 24_2" descr="KENET-Watermark.png"/>
          <p:cNvPicPr/>
          <p:nvPr/>
        </p:nvPicPr>
        <p:blipFill>
          <a:blip r:embed="rId2"/>
          <a:stretch/>
        </p:blipFill>
        <p:spPr>
          <a:xfrm>
            <a:off x="1285920" y="709560"/>
            <a:ext cx="5457600" cy="5438520"/>
          </a:xfrm>
          <a:prstGeom prst="rect">
            <a:avLst/>
          </a:prstGeom>
          <a:ln>
            <a:noFill/>
          </a:ln>
        </p:spPr>
      </p:pic>
      <p:sp>
        <p:nvSpPr>
          <p:cNvPr id="105" name="CustomShape 1"/>
          <p:cNvSpPr/>
          <p:nvPr/>
        </p:nvSpPr>
        <p:spPr>
          <a:xfrm>
            <a:off x="-15840" y="6217920"/>
            <a:ext cx="9143640" cy="711000"/>
          </a:xfrm>
          <a:custGeom>
            <a:avLst/>
            <a:gdLst/>
            <a:ahLst/>
            <a:cxnLst/>
            <a:rect l="l" t="t" r="r" b="b"/>
            <a:pathLst>
              <a:path w="12555" h="705">
                <a:moveTo>
                  <a:pt x="12555" y="675"/>
                </a:moveTo>
                <a:lnTo>
                  <a:pt x="0" y="705"/>
                </a:lnTo>
                <a:lnTo>
                  <a:pt x="15" y="345"/>
                </a:lnTo>
                <a:lnTo>
                  <a:pt x="6420" y="345"/>
                </a:lnTo>
                <a:lnTo>
                  <a:pt x="6870" y="0"/>
                </a:lnTo>
                <a:lnTo>
                  <a:pt x="12555" y="0"/>
                </a:lnTo>
                <a:lnTo>
                  <a:pt x="12555" y="675"/>
                </a:lnTo>
                <a:close/>
              </a:path>
            </a:pathLst>
          </a:custGeom>
          <a:solidFill>
            <a:srgbClr val="501B73"/>
          </a:solidFill>
          <a:ln w="9360">
            <a:noFill/>
          </a:ln>
        </p:spPr>
        <p:style>
          <a:lnRef idx="0">
            <a:scrgbClr r="0" g="0" b="0"/>
          </a:lnRef>
          <a:fillRef idx="0">
            <a:scrgbClr r="0" g="0" b="0"/>
          </a:fillRef>
          <a:effectRef idx="0">
            <a:scrgbClr r="0" g="0" b="0"/>
          </a:effectRef>
          <a:fontRef idx="minor"/>
        </p:style>
      </p:sp>
      <p:sp>
        <p:nvSpPr>
          <p:cNvPr id="106" name="CustomShape 2"/>
          <p:cNvSpPr/>
          <p:nvPr/>
        </p:nvSpPr>
        <p:spPr>
          <a:xfrm>
            <a:off x="2926080" y="6582552"/>
            <a:ext cx="6126480" cy="371160"/>
          </a:xfrm>
          <a:prstGeom prst="rect">
            <a:avLst/>
          </a:prstGeom>
          <a:noFill/>
          <a:ln w="9360">
            <a:noFill/>
          </a:ln>
        </p:spPr>
        <p:style>
          <a:lnRef idx="0">
            <a:scrgbClr r="0" g="0" b="0"/>
          </a:lnRef>
          <a:fillRef idx="0">
            <a:scrgbClr r="0" g="0" b="0"/>
          </a:fillRef>
          <a:effectRef idx="0">
            <a:scrgbClr r="0" g="0" b="0"/>
          </a:effectRef>
          <a:fontRef idx="minor"/>
        </p:style>
        <p:txBody>
          <a:bodyPr>
            <a:noAutofit/>
          </a:bodyPr>
          <a:lstStyle/>
          <a:p>
            <a:pPr>
              <a:lnSpc>
                <a:spcPct val="100000"/>
              </a:lnSpc>
              <a:spcAft>
                <a:spcPts val="1001"/>
              </a:spcAft>
              <a:tabLst>
                <a:tab pos="0" algn="l"/>
              </a:tabLst>
            </a:pPr>
            <a:r>
              <a:rPr lang="en-GB" sz="1600" b="1" i="1" strike="noStrike" spc="-1" dirty="0">
                <a:solidFill>
                  <a:srgbClr val="FFFFFF"/>
                </a:solidFill>
                <a:latin typeface="Calibri"/>
              </a:rPr>
              <a:t>Transforming Learning, Research and Working Environments using ICT</a:t>
            </a:r>
            <a:endParaRPr lang="en-US" sz="1600" b="0" strike="noStrike" spc="-1" dirty="0">
              <a:latin typeface="Arial"/>
            </a:endParaRPr>
          </a:p>
        </p:txBody>
      </p:sp>
      <p:pic>
        <p:nvPicPr>
          <p:cNvPr id="107" name="Picture 4_2" descr="J:\Business\KENET\Kenet-logo.png"/>
          <p:cNvPicPr/>
          <p:nvPr/>
        </p:nvPicPr>
        <p:blipFill>
          <a:blip r:embed="rId3"/>
          <a:stretch/>
        </p:blipFill>
        <p:spPr>
          <a:xfrm>
            <a:off x="7092360" y="71280"/>
            <a:ext cx="1908720" cy="642600"/>
          </a:xfrm>
          <a:prstGeom prst="rect">
            <a:avLst/>
          </a:prstGeom>
          <a:ln>
            <a:noFill/>
          </a:ln>
        </p:spPr>
      </p:pic>
      <p:sp>
        <p:nvSpPr>
          <p:cNvPr id="108" name="TextShape 3"/>
          <p:cNvSpPr txBox="1"/>
          <p:nvPr/>
        </p:nvSpPr>
        <p:spPr>
          <a:xfrm>
            <a:off x="1371600" y="3886200"/>
            <a:ext cx="6400440" cy="1752120"/>
          </a:xfrm>
          <a:prstGeom prst="rect">
            <a:avLst/>
          </a:prstGeom>
          <a:noFill/>
          <a:ln>
            <a:noFill/>
          </a:ln>
        </p:spPr>
        <p:txBody>
          <a:bodyPr>
            <a:noAutofit/>
          </a:bodyPr>
          <a:lstStyle/>
          <a:p>
            <a:pPr algn="ctr"/>
            <a:endParaRPr lang="en-US" sz="3200" b="0" strike="noStrike" spc="-1">
              <a:latin typeface="Arial"/>
            </a:endParaRPr>
          </a:p>
        </p:txBody>
      </p:sp>
      <p:sp>
        <p:nvSpPr>
          <p:cNvPr id="2" name="Title 1">
            <a:extLst>
              <a:ext uri="{FF2B5EF4-FFF2-40B4-BE49-F238E27FC236}">
                <a16:creationId xmlns:a16="http://schemas.microsoft.com/office/drawing/2014/main" id="{F9544A13-DF74-9F94-F627-506B12C77C85}"/>
              </a:ext>
            </a:extLst>
          </p:cNvPr>
          <p:cNvSpPr>
            <a:spLocks noGrp="1"/>
          </p:cNvSpPr>
          <p:nvPr>
            <p:ph type="title"/>
          </p:nvPr>
        </p:nvSpPr>
        <p:spPr/>
        <p:txBody>
          <a:bodyPr/>
          <a:lstStyle/>
          <a:p>
            <a:r>
              <a:rPr lang="en-US" dirty="0"/>
              <a:t>IPv4 vs. IPv6</a:t>
            </a:r>
            <a:endParaRPr lang="en-KE" dirty="0"/>
          </a:p>
        </p:txBody>
      </p:sp>
      <p:sp>
        <p:nvSpPr>
          <p:cNvPr id="3" name="Subtitle 2">
            <a:extLst>
              <a:ext uri="{FF2B5EF4-FFF2-40B4-BE49-F238E27FC236}">
                <a16:creationId xmlns:a16="http://schemas.microsoft.com/office/drawing/2014/main" id="{4A25A7E6-3FB5-DA9B-7384-40C913F9C8FD}"/>
              </a:ext>
            </a:extLst>
          </p:cNvPr>
          <p:cNvSpPr>
            <a:spLocks noGrp="1"/>
          </p:cNvSpPr>
          <p:nvPr>
            <p:ph type="body"/>
          </p:nvPr>
        </p:nvSpPr>
        <p:spPr/>
        <p:txBody>
          <a:bodyPr lIns="0" tIns="0" rIns="0" bIns="0" anchor="t">
            <a:noAutofit/>
          </a:bodyPr>
          <a:lstStyle/>
          <a:p>
            <a:r>
              <a:rPr lang="en-US" b="1" dirty="0"/>
              <a:t>IPv4:</a:t>
            </a:r>
            <a:r>
              <a:rPr lang="en-US" dirty="0"/>
              <a:t> The current standard, using 32-bit addresses (e.g., 192.168.1.1).</a:t>
            </a:r>
          </a:p>
          <a:p>
            <a:r>
              <a:rPr lang="en-US" b="1" dirty="0"/>
              <a:t>IPv6:</a:t>
            </a:r>
            <a:r>
              <a:rPr lang="en-US" dirty="0"/>
              <a:t> The next-generation protocol, using 128-bit addresses (e.g., 2001:0db8:85a3:0000:0000:8a2e:0370:7334).</a:t>
            </a:r>
          </a:p>
          <a:p>
            <a:r>
              <a:rPr lang="en-US" b="1" dirty="0"/>
              <a:t>Key Differences:</a:t>
            </a:r>
            <a:r>
              <a:rPr lang="en-US" dirty="0"/>
              <a:t> The most significant difference is the address space. IPv4 is running out of addresses, while IPv6 provides a virtually unlimited supply. IPv6 also has a simpler header format and built-in security features like IPSec.</a:t>
            </a:r>
          </a:p>
          <a:p>
            <a:pPr marL="0" indent="0">
              <a:buNone/>
            </a:pPr>
            <a:endParaRPr lang="en-KE" dirty="0"/>
          </a:p>
          <a:p>
            <a:endParaRPr lang="en-KE"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9718F84-5B1A-7440-C3C3-4003E141B371}"/>
            </a:ext>
          </a:extLst>
        </p:cNvPr>
        <p:cNvGrpSpPr/>
        <p:nvPr/>
      </p:nvGrpSpPr>
      <p:grpSpPr>
        <a:xfrm>
          <a:off x="0" y="0"/>
          <a:ext cx="0" cy="0"/>
          <a:chOff x="0" y="0"/>
          <a:chExt cx="0" cy="0"/>
        </a:xfrm>
      </p:grpSpPr>
      <p:pic>
        <p:nvPicPr>
          <p:cNvPr id="99" name="Picture 24_3" descr="KENET-Watermark.png">
            <a:extLst>
              <a:ext uri="{FF2B5EF4-FFF2-40B4-BE49-F238E27FC236}">
                <a16:creationId xmlns:a16="http://schemas.microsoft.com/office/drawing/2014/main" id="{E7AE3E32-9E5E-605D-6968-2B838654F99E}"/>
              </a:ext>
            </a:extLst>
          </p:cNvPr>
          <p:cNvPicPr/>
          <p:nvPr/>
        </p:nvPicPr>
        <p:blipFill>
          <a:blip r:embed="rId3"/>
          <a:stretch/>
        </p:blipFill>
        <p:spPr>
          <a:xfrm>
            <a:off x="1285920" y="709560"/>
            <a:ext cx="5457600" cy="5438520"/>
          </a:xfrm>
          <a:prstGeom prst="rect">
            <a:avLst/>
          </a:prstGeom>
          <a:ln>
            <a:noFill/>
          </a:ln>
        </p:spPr>
      </p:pic>
      <p:sp>
        <p:nvSpPr>
          <p:cNvPr id="100" name="CustomShape 1">
            <a:extLst>
              <a:ext uri="{FF2B5EF4-FFF2-40B4-BE49-F238E27FC236}">
                <a16:creationId xmlns:a16="http://schemas.microsoft.com/office/drawing/2014/main" id="{5305EB95-D30D-658E-16C1-6C9642A3374F}"/>
              </a:ext>
            </a:extLst>
          </p:cNvPr>
          <p:cNvSpPr/>
          <p:nvPr/>
        </p:nvSpPr>
        <p:spPr>
          <a:xfrm>
            <a:off x="-15840" y="6217920"/>
            <a:ext cx="9143640" cy="711000"/>
          </a:xfrm>
          <a:custGeom>
            <a:avLst/>
            <a:gdLst/>
            <a:ahLst/>
            <a:cxnLst/>
            <a:rect l="l" t="t" r="r" b="b"/>
            <a:pathLst>
              <a:path w="12555" h="705">
                <a:moveTo>
                  <a:pt x="12555" y="675"/>
                </a:moveTo>
                <a:lnTo>
                  <a:pt x="0" y="705"/>
                </a:lnTo>
                <a:lnTo>
                  <a:pt x="15" y="345"/>
                </a:lnTo>
                <a:lnTo>
                  <a:pt x="6420" y="345"/>
                </a:lnTo>
                <a:lnTo>
                  <a:pt x="6870" y="0"/>
                </a:lnTo>
                <a:lnTo>
                  <a:pt x="12555" y="0"/>
                </a:lnTo>
                <a:lnTo>
                  <a:pt x="12555" y="675"/>
                </a:lnTo>
                <a:close/>
              </a:path>
            </a:pathLst>
          </a:custGeom>
          <a:solidFill>
            <a:srgbClr val="501B73"/>
          </a:solidFill>
          <a:ln w="9360">
            <a:noFill/>
          </a:ln>
        </p:spPr>
        <p:style>
          <a:lnRef idx="0">
            <a:scrgbClr r="0" g="0" b="0"/>
          </a:lnRef>
          <a:fillRef idx="0">
            <a:scrgbClr r="0" g="0" b="0"/>
          </a:fillRef>
          <a:effectRef idx="0">
            <a:scrgbClr r="0" g="0" b="0"/>
          </a:effectRef>
          <a:fontRef idx="minor"/>
        </p:style>
      </p:sp>
      <p:sp>
        <p:nvSpPr>
          <p:cNvPr id="101" name="CustomShape 2">
            <a:extLst>
              <a:ext uri="{FF2B5EF4-FFF2-40B4-BE49-F238E27FC236}">
                <a16:creationId xmlns:a16="http://schemas.microsoft.com/office/drawing/2014/main" id="{50CBE5E4-668D-471E-A36F-DB4B5A0C7C87}"/>
              </a:ext>
            </a:extLst>
          </p:cNvPr>
          <p:cNvSpPr/>
          <p:nvPr/>
        </p:nvSpPr>
        <p:spPr>
          <a:xfrm>
            <a:off x="726930" y="6568440"/>
            <a:ext cx="8325630" cy="194307"/>
          </a:xfrm>
          <a:prstGeom prst="rect">
            <a:avLst/>
          </a:prstGeom>
          <a:noFill/>
          <a:ln w="9360">
            <a:noFill/>
          </a:ln>
        </p:spPr>
        <p:style>
          <a:lnRef idx="0">
            <a:scrgbClr r="0" g="0" b="0"/>
          </a:lnRef>
          <a:fillRef idx="0">
            <a:scrgbClr r="0" g="0" b="0"/>
          </a:fillRef>
          <a:effectRef idx="0">
            <a:scrgbClr r="0" g="0" b="0"/>
          </a:effectRef>
          <a:fontRef idx="minor"/>
        </p:style>
        <p:txBody>
          <a:bodyPr>
            <a:noAutofit/>
          </a:bodyPr>
          <a:lstStyle/>
          <a:p>
            <a:pPr>
              <a:lnSpc>
                <a:spcPct val="100000"/>
              </a:lnSpc>
              <a:spcAft>
                <a:spcPts val="1001"/>
              </a:spcAft>
              <a:tabLst>
                <a:tab pos="0" algn="l"/>
              </a:tabLst>
            </a:pPr>
            <a:r>
              <a:rPr lang="en-GB" sz="1600" b="1" i="1" strike="noStrike" spc="-1" dirty="0">
                <a:solidFill>
                  <a:srgbClr val="FFFFFF"/>
                </a:solidFill>
                <a:latin typeface="Calibri"/>
              </a:rPr>
              <a:t>Image Source: </a:t>
            </a:r>
            <a:r>
              <a:rPr lang="en-GB" sz="1600" b="1" i="1" spc="-1" dirty="0">
                <a:solidFill>
                  <a:srgbClr val="FFFFFF"/>
                </a:solidFill>
                <a:latin typeface="Calibri"/>
              </a:rPr>
              <a:t>https://www.cloudns.net/blog/what-is-ipv4-everything-you-need-to-know/</a:t>
            </a:r>
            <a:endParaRPr lang="en-US" sz="1600" b="0" strike="noStrike" spc="-1" dirty="0">
              <a:latin typeface="Arial"/>
            </a:endParaRPr>
          </a:p>
        </p:txBody>
      </p:sp>
      <p:pic>
        <p:nvPicPr>
          <p:cNvPr id="102" name="Picture 4_3" descr="J:\Business\KENET\Kenet-logo.png">
            <a:extLst>
              <a:ext uri="{FF2B5EF4-FFF2-40B4-BE49-F238E27FC236}">
                <a16:creationId xmlns:a16="http://schemas.microsoft.com/office/drawing/2014/main" id="{1EE68780-3ADE-2E3D-2838-0C0AEDBE08B2}"/>
              </a:ext>
            </a:extLst>
          </p:cNvPr>
          <p:cNvPicPr/>
          <p:nvPr/>
        </p:nvPicPr>
        <p:blipFill>
          <a:blip r:embed="rId4"/>
          <a:stretch/>
        </p:blipFill>
        <p:spPr>
          <a:xfrm>
            <a:off x="7092360" y="71280"/>
            <a:ext cx="1908720" cy="642600"/>
          </a:xfrm>
          <a:prstGeom prst="rect">
            <a:avLst/>
          </a:prstGeom>
          <a:ln>
            <a:noFill/>
          </a:ln>
        </p:spPr>
      </p:pic>
      <p:sp>
        <p:nvSpPr>
          <p:cNvPr id="103" name="TextShape 3">
            <a:extLst>
              <a:ext uri="{FF2B5EF4-FFF2-40B4-BE49-F238E27FC236}">
                <a16:creationId xmlns:a16="http://schemas.microsoft.com/office/drawing/2014/main" id="{3981C714-C574-D1F8-EA97-1020502AA2C5}"/>
              </a:ext>
            </a:extLst>
          </p:cNvPr>
          <p:cNvSpPr txBox="1"/>
          <p:nvPr/>
        </p:nvSpPr>
        <p:spPr>
          <a:xfrm>
            <a:off x="1371600" y="3886200"/>
            <a:ext cx="6400440" cy="1752120"/>
          </a:xfrm>
          <a:prstGeom prst="rect">
            <a:avLst/>
          </a:prstGeom>
          <a:noFill/>
          <a:ln>
            <a:noFill/>
          </a:ln>
        </p:spPr>
        <p:txBody>
          <a:bodyPr>
            <a:noAutofit/>
          </a:bodyPr>
          <a:lstStyle/>
          <a:p>
            <a:pPr algn="ctr"/>
            <a:endParaRPr lang="en-US" sz="3200" b="0" strike="noStrike" spc="-1">
              <a:latin typeface="Arial"/>
            </a:endParaRPr>
          </a:p>
        </p:txBody>
      </p:sp>
      <p:sp>
        <p:nvSpPr>
          <p:cNvPr id="7" name="Title 6">
            <a:extLst>
              <a:ext uri="{FF2B5EF4-FFF2-40B4-BE49-F238E27FC236}">
                <a16:creationId xmlns:a16="http://schemas.microsoft.com/office/drawing/2014/main" id="{7425C59C-6B91-AB94-6F1D-DE4607CA9D66}"/>
              </a:ext>
            </a:extLst>
          </p:cNvPr>
          <p:cNvSpPr>
            <a:spLocks noGrp="1"/>
          </p:cNvSpPr>
          <p:nvPr>
            <p:ph type="title"/>
          </p:nvPr>
        </p:nvSpPr>
        <p:spPr/>
        <p:txBody>
          <a:bodyPr/>
          <a:lstStyle/>
          <a:p>
            <a:r>
              <a:rPr lang="en-US" dirty="0"/>
              <a:t>IPv4 Address Format</a:t>
            </a:r>
            <a:endParaRPr lang="en-KE" dirty="0"/>
          </a:p>
        </p:txBody>
      </p:sp>
      <p:pic>
        <p:nvPicPr>
          <p:cNvPr id="1026" name="Picture 2" descr="IPv4 Address Format">
            <a:extLst>
              <a:ext uri="{FF2B5EF4-FFF2-40B4-BE49-F238E27FC236}">
                <a16:creationId xmlns:a16="http://schemas.microsoft.com/office/drawing/2014/main" id="{0BECA98F-FCF1-C9C4-E885-05A234FD08EA}"/>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t="15403" b="-217"/>
          <a:stretch>
            <a:fillRect/>
          </a:stretch>
        </p:blipFill>
        <p:spPr bwMode="auto">
          <a:xfrm>
            <a:off x="0" y="1293480"/>
            <a:ext cx="9144000" cy="443102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0198934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9" name="Picture 24_1" descr="KENET-Watermark.png"/>
          <p:cNvPicPr/>
          <p:nvPr/>
        </p:nvPicPr>
        <p:blipFill>
          <a:blip r:embed="rId3"/>
          <a:stretch/>
        </p:blipFill>
        <p:spPr>
          <a:xfrm>
            <a:off x="1285920" y="709560"/>
            <a:ext cx="5457600" cy="5438520"/>
          </a:xfrm>
          <a:prstGeom prst="rect">
            <a:avLst/>
          </a:prstGeom>
          <a:ln>
            <a:noFill/>
          </a:ln>
        </p:spPr>
      </p:pic>
      <p:sp>
        <p:nvSpPr>
          <p:cNvPr id="110" name="CustomShape 1"/>
          <p:cNvSpPr/>
          <p:nvPr/>
        </p:nvSpPr>
        <p:spPr>
          <a:xfrm>
            <a:off x="-15840" y="6217920"/>
            <a:ext cx="9143640" cy="711000"/>
          </a:xfrm>
          <a:custGeom>
            <a:avLst/>
            <a:gdLst/>
            <a:ahLst/>
            <a:cxnLst/>
            <a:rect l="l" t="t" r="r" b="b"/>
            <a:pathLst>
              <a:path w="12555" h="705">
                <a:moveTo>
                  <a:pt x="12555" y="675"/>
                </a:moveTo>
                <a:lnTo>
                  <a:pt x="0" y="705"/>
                </a:lnTo>
                <a:lnTo>
                  <a:pt x="15" y="345"/>
                </a:lnTo>
                <a:lnTo>
                  <a:pt x="6420" y="345"/>
                </a:lnTo>
                <a:lnTo>
                  <a:pt x="6870" y="0"/>
                </a:lnTo>
                <a:lnTo>
                  <a:pt x="12555" y="0"/>
                </a:lnTo>
                <a:lnTo>
                  <a:pt x="12555" y="675"/>
                </a:lnTo>
                <a:close/>
              </a:path>
            </a:pathLst>
          </a:custGeom>
          <a:solidFill>
            <a:srgbClr val="501B73"/>
          </a:solidFill>
          <a:ln w="9360">
            <a:noFill/>
          </a:ln>
        </p:spPr>
        <p:style>
          <a:lnRef idx="0">
            <a:scrgbClr r="0" g="0" b="0"/>
          </a:lnRef>
          <a:fillRef idx="0">
            <a:scrgbClr r="0" g="0" b="0"/>
          </a:fillRef>
          <a:effectRef idx="0">
            <a:scrgbClr r="0" g="0" b="0"/>
          </a:effectRef>
          <a:fontRef idx="minor"/>
        </p:style>
      </p:sp>
      <p:sp>
        <p:nvSpPr>
          <p:cNvPr id="111" name="CustomShape 2"/>
          <p:cNvSpPr/>
          <p:nvPr/>
        </p:nvSpPr>
        <p:spPr>
          <a:xfrm>
            <a:off x="2926080" y="6559974"/>
            <a:ext cx="6126480" cy="371160"/>
          </a:xfrm>
          <a:prstGeom prst="rect">
            <a:avLst/>
          </a:prstGeom>
          <a:noFill/>
          <a:ln w="9360">
            <a:noFill/>
          </a:ln>
        </p:spPr>
        <p:style>
          <a:lnRef idx="0">
            <a:scrgbClr r="0" g="0" b="0"/>
          </a:lnRef>
          <a:fillRef idx="0">
            <a:scrgbClr r="0" g="0" b="0"/>
          </a:fillRef>
          <a:effectRef idx="0">
            <a:scrgbClr r="0" g="0" b="0"/>
          </a:effectRef>
          <a:fontRef idx="minor"/>
        </p:style>
        <p:txBody>
          <a:bodyPr>
            <a:noAutofit/>
          </a:bodyPr>
          <a:lstStyle/>
          <a:p>
            <a:pPr>
              <a:lnSpc>
                <a:spcPct val="100000"/>
              </a:lnSpc>
              <a:spcAft>
                <a:spcPts val="1001"/>
              </a:spcAft>
              <a:tabLst>
                <a:tab pos="0" algn="l"/>
              </a:tabLst>
            </a:pPr>
            <a:r>
              <a:rPr lang="en-GB" sz="1600" b="1" i="1" strike="noStrike" spc="-1" dirty="0">
                <a:solidFill>
                  <a:srgbClr val="FFFFFF"/>
                </a:solidFill>
                <a:latin typeface="Calibri"/>
              </a:rPr>
              <a:t>Transforming Learning, Research and Working Environments using ICT</a:t>
            </a:r>
            <a:endParaRPr lang="en-US" sz="1600" b="0" strike="noStrike" spc="-1" dirty="0">
              <a:latin typeface="Arial"/>
            </a:endParaRPr>
          </a:p>
        </p:txBody>
      </p:sp>
      <p:pic>
        <p:nvPicPr>
          <p:cNvPr id="112" name="Picture 4_1" descr="J:\Business\KENET\Kenet-logo.png"/>
          <p:cNvPicPr/>
          <p:nvPr/>
        </p:nvPicPr>
        <p:blipFill>
          <a:blip r:embed="rId4"/>
          <a:stretch/>
        </p:blipFill>
        <p:spPr>
          <a:xfrm>
            <a:off x="7092360" y="71280"/>
            <a:ext cx="1908720" cy="642600"/>
          </a:xfrm>
          <a:prstGeom prst="rect">
            <a:avLst/>
          </a:prstGeom>
          <a:ln>
            <a:noFill/>
          </a:ln>
        </p:spPr>
      </p:pic>
      <p:sp>
        <p:nvSpPr>
          <p:cNvPr id="113" name="TextShape 3"/>
          <p:cNvSpPr txBox="1"/>
          <p:nvPr/>
        </p:nvSpPr>
        <p:spPr>
          <a:xfrm>
            <a:off x="1371600" y="3886200"/>
            <a:ext cx="6400440" cy="1752120"/>
          </a:xfrm>
          <a:prstGeom prst="rect">
            <a:avLst/>
          </a:prstGeom>
          <a:noFill/>
          <a:ln>
            <a:noFill/>
          </a:ln>
        </p:spPr>
        <p:txBody>
          <a:bodyPr>
            <a:noAutofit/>
          </a:bodyPr>
          <a:lstStyle/>
          <a:p>
            <a:pPr algn="ctr"/>
            <a:endParaRPr lang="en-US" sz="3200" b="0" strike="noStrike" spc="-1">
              <a:latin typeface="Arial"/>
            </a:endParaRPr>
          </a:p>
        </p:txBody>
      </p:sp>
      <p:sp>
        <p:nvSpPr>
          <p:cNvPr id="2" name="Title 1">
            <a:extLst>
              <a:ext uri="{FF2B5EF4-FFF2-40B4-BE49-F238E27FC236}">
                <a16:creationId xmlns:a16="http://schemas.microsoft.com/office/drawing/2014/main" id="{E1FEF2EF-AB79-517C-A413-817B9B1FA9AF}"/>
              </a:ext>
            </a:extLst>
          </p:cNvPr>
          <p:cNvSpPr>
            <a:spLocks noGrp="1"/>
          </p:cNvSpPr>
          <p:nvPr>
            <p:ph type="title"/>
          </p:nvPr>
        </p:nvSpPr>
        <p:spPr>
          <a:xfrm>
            <a:off x="457200" y="45000"/>
            <a:ext cx="8229240" cy="1144800"/>
          </a:xfrm>
        </p:spPr>
        <p:txBody>
          <a:bodyPr/>
          <a:lstStyle/>
          <a:p>
            <a:r>
              <a:rPr lang="en-US" dirty="0"/>
              <a:t>IPv4 Classes</a:t>
            </a:r>
            <a:endParaRPr lang="en-KE" dirty="0"/>
          </a:p>
        </p:txBody>
      </p:sp>
      <p:pic>
        <p:nvPicPr>
          <p:cNvPr id="5" name="Picture 4">
            <a:extLst>
              <a:ext uri="{FF2B5EF4-FFF2-40B4-BE49-F238E27FC236}">
                <a16:creationId xmlns:a16="http://schemas.microsoft.com/office/drawing/2014/main" id="{9E8597F0-76BC-E196-DE7A-63E66B8818CF}"/>
              </a:ext>
            </a:extLst>
          </p:cNvPr>
          <p:cNvPicPr>
            <a:picLocks noChangeAspect="1"/>
          </p:cNvPicPr>
          <p:nvPr/>
        </p:nvPicPr>
        <p:blipFill>
          <a:blip r:embed="rId5"/>
          <a:stretch>
            <a:fillRect/>
          </a:stretch>
        </p:blipFill>
        <p:spPr>
          <a:xfrm>
            <a:off x="0" y="1058864"/>
            <a:ext cx="9144000" cy="4740272"/>
          </a:xfrm>
          <a:prstGeom prst="rect">
            <a:avLst/>
          </a:prstGeom>
        </p:spPr>
      </p:pic>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437</TotalTime>
  <Words>4196</Words>
  <Application>Microsoft Office PowerPoint</Application>
  <PresentationFormat>On-screen Show (4:3)</PresentationFormat>
  <Paragraphs>262</Paragraphs>
  <Slides>40</Slides>
  <Notes>30</Notes>
  <HiddenSlides>0</HiddenSlides>
  <MMClips>0</MMClips>
  <ScaleCrop>false</ScaleCrop>
  <HeadingPairs>
    <vt:vector size="4" baseType="variant">
      <vt:variant>
        <vt:lpstr>Theme</vt:lpstr>
      </vt:variant>
      <vt:variant>
        <vt:i4>2</vt:i4>
      </vt:variant>
      <vt:variant>
        <vt:lpstr>Slide Titles</vt:lpstr>
      </vt:variant>
      <vt:variant>
        <vt:i4>40</vt:i4>
      </vt:variant>
    </vt:vector>
  </HeadingPairs>
  <TitlesOfParts>
    <vt:vector size="42" baseType="lpstr">
      <vt:lpstr>Office Theme</vt:lpstr>
      <vt:lpstr>Office Theme</vt:lpstr>
      <vt:lpstr>PowerPoint Presentation</vt:lpstr>
      <vt:lpstr>Fundamentals of IP Addressing</vt:lpstr>
      <vt:lpstr>Fundamentals of IP Addressing</vt:lpstr>
      <vt:lpstr>Introduction to IP Addresses</vt:lpstr>
      <vt:lpstr>IPv4 Header</vt:lpstr>
      <vt:lpstr>The Role of IP Addressing in Network Security</vt:lpstr>
      <vt:lpstr>IPv4 vs. IPv6</vt:lpstr>
      <vt:lpstr>IPv4 Address Format</vt:lpstr>
      <vt:lpstr>IPv4 Classes</vt:lpstr>
      <vt:lpstr>IPv4 Address Types</vt:lpstr>
      <vt:lpstr>Special IP Address</vt:lpstr>
      <vt:lpstr>Public vs. Private IP Addresses</vt:lpstr>
      <vt:lpstr>Network Address Translation</vt:lpstr>
      <vt:lpstr>Subnetting, and Network Segmentation</vt:lpstr>
      <vt:lpstr>Subnet Masks and CIDR</vt:lpstr>
      <vt:lpstr>The Security Power of Subnetting</vt:lpstr>
      <vt:lpstr>Computing Subnets</vt:lpstr>
      <vt:lpstr>Network IP Address Planning</vt:lpstr>
      <vt:lpstr>Introduction to Routing and Routing Security</vt:lpstr>
      <vt:lpstr>What is a Router?</vt:lpstr>
      <vt:lpstr>IP Routing Table</vt:lpstr>
      <vt:lpstr>Types of Routes</vt:lpstr>
      <vt:lpstr>Routing Vulnerabilities </vt:lpstr>
      <vt:lpstr>IPv6 Security: Deployment and Protection</vt:lpstr>
      <vt:lpstr>IPv6 Address</vt:lpstr>
      <vt:lpstr>IPv6 Address Header</vt:lpstr>
      <vt:lpstr>IPv6 Address Classification</vt:lpstr>
      <vt:lpstr>IPv6 Security Challenges</vt:lpstr>
      <vt:lpstr>Transition Mechanisms and their Security Risks</vt:lpstr>
      <vt:lpstr>IP Addressing, Routing, and DNS Security</vt:lpstr>
      <vt:lpstr>How DNS Works with IP Addressing</vt:lpstr>
      <vt:lpstr>Threats to the DNS Service</vt:lpstr>
      <vt:lpstr>Mitigating DNS Threats</vt:lpstr>
      <vt:lpstr>Putting It All Together: IP-Based Network Security Controls</vt:lpstr>
      <vt:lpstr>Access Control Lists (ACLs)</vt:lpstr>
      <vt:lpstr>Firewall Rules</vt:lpstr>
      <vt:lpstr>VPNs</vt:lpstr>
      <vt:lpstr>Network Logging and Monitoring</vt:lpstr>
      <vt:lpstr>Session Summary</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subject/>
  <dc:creator>user</dc:creator>
  <dc:description/>
  <cp:lastModifiedBy>Kelvin Kariuki</cp:lastModifiedBy>
  <cp:revision>98</cp:revision>
  <dcterms:created xsi:type="dcterms:W3CDTF">2014-09-16T18:56:59Z</dcterms:created>
  <dcterms:modified xsi:type="dcterms:W3CDTF">2025-11-03T08:04:31Z</dcterms:modified>
  <dc:language>en-US</dc:language>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ppVersion">
    <vt:lpwstr>14.0000</vt:lpwstr>
  </property>
  <property fmtid="{D5CDD505-2E9C-101B-9397-08002B2CF9AE}" pid="3" name="HiddenSlides">
    <vt:i4>0</vt:i4>
  </property>
  <property fmtid="{D5CDD505-2E9C-101B-9397-08002B2CF9AE}" pid="4" name="HyperlinksChanged">
    <vt:bool>false</vt:bool>
  </property>
  <property fmtid="{D5CDD505-2E9C-101B-9397-08002B2CF9AE}" pid="5" name="LinksUpToDate">
    <vt:bool>false</vt:bool>
  </property>
  <property fmtid="{D5CDD505-2E9C-101B-9397-08002B2CF9AE}" pid="6" name="MMClips">
    <vt:i4>0</vt:i4>
  </property>
  <property fmtid="{D5CDD505-2E9C-101B-9397-08002B2CF9AE}" pid="7" name="Notes">
    <vt:i4>0</vt:i4>
  </property>
  <property fmtid="{D5CDD505-2E9C-101B-9397-08002B2CF9AE}" pid="8" name="PresentationFormat">
    <vt:lpwstr>On-screen Show (4:3)</vt:lpwstr>
  </property>
  <property fmtid="{D5CDD505-2E9C-101B-9397-08002B2CF9AE}" pid="9" name="ScaleCrop">
    <vt:bool>false</vt:bool>
  </property>
  <property fmtid="{D5CDD505-2E9C-101B-9397-08002B2CF9AE}" pid="10" name="ShareDoc">
    <vt:bool>false</vt:bool>
  </property>
  <property fmtid="{D5CDD505-2E9C-101B-9397-08002B2CF9AE}" pid="11" name="Slides">
    <vt:i4>6</vt:i4>
  </property>
</Properties>
</file>